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395" r:id="rId2"/>
    <p:sldId id="422" r:id="rId3"/>
    <p:sldId id="421" r:id="rId4"/>
    <p:sldId id="423" r:id="rId5"/>
    <p:sldId id="424" r:id="rId6"/>
    <p:sldId id="425" r:id="rId7"/>
    <p:sldId id="431" r:id="rId8"/>
    <p:sldId id="432" r:id="rId9"/>
    <p:sldId id="433" r:id="rId10"/>
    <p:sldId id="426" r:id="rId11"/>
    <p:sldId id="427" r:id="rId12"/>
    <p:sldId id="428" r:id="rId1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 SAVINO" initials="MS" lastIdx="1" clrIdx="0">
    <p:extLst>
      <p:ext uri="{19B8F6BF-5375-455C-9EA6-DF929625EA0E}">
        <p15:presenceInfo xmlns:p15="http://schemas.microsoft.com/office/powerpoint/2012/main" userId="MARCO SAVIN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F32"/>
    <a:srgbClr val="0F9CA7"/>
    <a:srgbClr val="469DA8"/>
    <a:srgbClr val="2F5597"/>
    <a:srgbClr val="65676B"/>
    <a:srgbClr val="535960"/>
    <a:srgbClr val="E8F5F6"/>
    <a:srgbClr val="DCEBF6"/>
    <a:srgbClr val="305595"/>
    <a:srgbClr val="FBE7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5141CB-14D9-3C40-927A-6DDDA70F0391}" v="66" dt="2020-11-06T18:35:27.11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2" autoAdjust="0"/>
    <p:restoredTop sz="95930" autoAdjust="0"/>
  </p:normalViewPr>
  <p:slideViewPr>
    <p:cSldViewPr snapToGrid="0">
      <p:cViewPr>
        <p:scale>
          <a:sx n="120" d="100"/>
          <a:sy n="120" d="100"/>
        </p:scale>
        <p:origin x="928" y="91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OSA ROBERTO" userId="33bb8cf4-cd42-4bd5-a426-9568ac880866" providerId="ADAL" clId="{155141CB-14D9-3C40-927A-6DDDA70F0391}"/>
    <pc:docChg chg="undo custSel addSld delSld modSld addMainMaster delMainMaster modMainMaster">
      <pc:chgData name="CHIOSA ROBERTO" userId="33bb8cf4-cd42-4bd5-a426-9568ac880866" providerId="ADAL" clId="{155141CB-14D9-3C40-927A-6DDDA70F0391}" dt="2020-11-06T18:35:27.115" v="311"/>
      <pc:docMkLst>
        <pc:docMk/>
      </pc:docMkLst>
      <pc:sldChg chg="addSp delSp modSp del mod">
        <pc:chgData name="CHIOSA ROBERTO" userId="33bb8cf4-cd42-4bd5-a426-9568ac880866" providerId="ADAL" clId="{155141CB-14D9-3C40-927A-6DDDA70F0391}" dt="2020-11-06T18:11:14.830" v="158" actId="2696"/>
        <pc:sldMkLst>
          <pc:docMk/>
          <pc:sldMk cId="816606168" sldId="256"/>
        </pc:sldMkLst>
        <pc:spChg chg="del">
          <ac:chgData name="CHIOSA ROBERTO" userId="33bb8cf4-cd42-4bd5-a426-9568ac880866" providerId="ADAL" clId="{155141CB-14D9-3C40-927A-6DDDA70F0391}" dt="2020-11-06T18:06:52.937" v="114" actId="478"/>
          <ac:spMkLst>
            <pc:docMk/>
            <pc:sldMk cId="816606168" sldId="256"/>
            <ac:spMk id="3" creationId="{DB4F4404-8998-4423-9AB0-5E38C1A3E941}"/>
          </ac:spMkLst>
        </pc:spChg>
        <pc:spChg chg="del">
          <ac:chgData name="CHIOSA ROBERTO" userId="33bb8cf4-cd42-4bd5-a426-9568ac880866" providerId="ADAL" clId="{155141CB-14D9-3C40-927A-6DDDA70F0391}" dt="2020-11-06T18:06:55.107" v="115" actId="478"/>
          <ac:spMkLst>
            <pc:docMk/>
            <pc:sldMk cId="816606168" sldId="256"/>
            <ac:spMk id="4" creationId="{95641E13-B417-4AFA-9AC2-78B82317A3C3}"/>
          </ac:spMkLst>
        </pc:spChg>
        <pc:spChg chg="add del">
          <ac:chgData name="CHIOSA ROBERTO" userId="33bb8cf4-cd42-4bd5-a426-9568ac880866" providerId="ADAL" clId="{155141CB-14D9-3C40-927A-6DDDA70F0391}" dt="2020-11-06T17:56:03.101" v="83" actId="478"/>
          <ac:spMkLst>
            <pc:docMk/>
            <pc:sldMk cId="816606168" sldId="256"/>
            <ac:spMk id="5" creationId="{E0F5FFA0-829B-485B-838E-53BE8C8EF71E}"/>
          </ac:spMkLst>
        </pc:spChg>
        <pc:spChg chg="del">
          <ac:chgData name="CHIOSA ROBERTO" userId="33bb8cf4-cd42-4bd5-a426-9568ac880866" providerId="ADAL" clId="{155141CB-14D9-3C40-927A-6DDDA70F0391}" dt="2020-11-06T17:56:57.783" v="95" actId="478"/>
          <ac:spMkLst>
            <pc:docMk/>
            <pc:sldMk cId="816606168" sldId="256"/>
            <ac:spMk id="6" creationId="{8D2E251B-6CC6-4A28-B1D9-D102AA3F125B}"/>
          </ac:spMkLst>
        </pc:spChg>
        <pc:spChg chg="del">
          <ac:chgData name="CHIOSA ROBERTO" userId="33bb8cf4-cd42-4bd5-a426-9568ac880866" providerId="ADAL" clId="{155141CB-14D9-3C40-927A-6DDDA70F0391}" dt="2020-11-06T17:56:50.739" v="93" actId="478"/>
          <ac:spMkLst>
            <pc:docMk/>
            <pc:sldMk cId="816606168" sldId="256"/>
            <ac:spMk id="7" creationId="{129931CF-2FFD-4843-9E2B-ECE685D27FDA}"/>
          </ac:spMkLst>
        </pc:spChg>
        <pc:spChg chg="del">
          <ac:chgData name="CHIOSA ROBERTO" userId="33bb8cf4-cd42-4bd5-a426-9568ac880866" providerId="ADAL" clId="{155141CB-14D9-3C40-927A-6DDDA70F0391}" dt="2020-11-06T18:06:45.115" v="112" actId="478"/>
          <ac:spMkLst>
            <pc:docMk/>
            <pc:sldMk cId="816606168" sldId="256"/>
            <ac:spMk id="9" creationId="{3A48197E-D999-4AF0-8967-A4A2E77025DB}"/>
          </ac:spMkLst>
        </pc:spChg>
        <pc:spChg chg="del">
          <ac:chgData name="CHIOSA ROBERTO" userId="33bb8cf4-cd42-4bd5-a426-9568ac880866" providerId="ADAL" clId="{155141CB-14D9-3C40-927A-6DDDA70F0391}" dt="2020-11-06T17:56:25.659" v="88" actId="478"/>
          <ac:spMkLst>
            <pc:docMk/>
            <pc:sldMk cId="816606168" sldId="256"/>
            <ac:spMk id="21" creationId="{5EB23655-FB48-4C2D-BC16-2D7F8A72A213}"/>
          </ac:spMkLst>
        </pc:spChg>
        <pc:spChg chg="add mod">
          <ac:chgData name="CHIOSA ROBERTO" userId="33bb8cf4-cd42-4bd5-a426-9568ac880866" providerId="ADAL" clId="{155141CB-14D9-3C40-927A-6DDDA70F0391}" dt="2020-11-06T18:09:12.899" v="138" actId="2711"/>
          <ac:spMkLst>
            <pc:docMk/>
            <pc:sldMk cId="816606168" sldId="256"/>
            <ac:spMk id="22" creationId="{D5DE6EDA-638C-E549-977C-8B4E8AB1EE8D}"/>
          </ac:spMkLst>
        </pc:spChg>
        <pc:spChg chg="add mod">
          <ac:chgData name="CHIOSA ROBERTO" userId="33bb8cf4-cd42-4bd5-a426-9568ac880866" providerId="ADAL" clId="{155141CB-14D9-3C40-927A-6DDDA70F0391}" dt="2020-11-06T18:09:03.078" v="136" actId="404"/>
          <ac:spMkLst>
            <pc:docMk/>
            <pc:sldMk cId="816606168" sldId="256"/>
            <ac:spMk id="23" creationId="{EB568161-FE96-9942-ACFB-B86FED1A1FCB}"/>
          </ac:spMkLst>
        </pc:spChg>
        <pc:spChg chg="add mod">
          <ac:chgData name="CHIOSA ROBERTO" userId="33bb8cf4-cd42-4bd5-a426-9568ac880866" providerId="ADAL" clId="{155141CB-14D9-3C40-927A-6DDDA70F0391}" dt="2020-11-06T18:09:17.774" v="139" actId="2711"/>
          <ac:spMkLst>
            <pc:docMk/>
            <pc:sldMk cId="816606168" sldId="256"/>
            <ac:spMk id="24" creationId="{B1D60F1E-7B7C-CE47-B6AE-B11F0F63B1DC}"/>
          </ac:spMkLst>
        </pc:spChg>
        <pc:spChg chg="add mod">
          <ac:chgData name="CHIOSA ROBERTO" userId="33bb8cf4-cd42-4bd5-a426-9568ac880866" providerId="ADAL" clId="{155141CB-14D9-3C40-927A-6DDDA70F0391}" dt="2020-11-06T18:09:07.150" v="137" actId="2711"/>
          <ac:spMkLst>
            <pc:docMk/>
            <pc:sldMk cId="816606168" sldId="256"/>
            <ac:spMk id="25" creationId="{E346CCD9-8D34-C741-B0CF-BA0F89187387}"/>
          </ac:spMkLst>
        </pc:spChg>
        <pc:grpChg chg="del">
          <ac:chgData name="CHIOSA ROBERTO" userId="33bb8cf4-cd42-4bd5-a426-9568ac880866" providerId="ADAL" clId="{155141CB-14D9-3C40-927A-6DDDA70F0391}" dt="2020-11-06T17:14:24.931" v="8" actId="478"/>
          <ac:grpSpMkLst>
            <pc:docMk/>
            <pc:sldMk cId="816606168" sldId="256"/>
            <ac:grpSpMk id="2" creationId="{C3C2E86C-0DEC-4C79-AE36-5058119E261D}"/>
          </ac:grpSpMkLst>
        </pc:grpChg>
        <pc:grpChg chg="del">
          <ac:chgData name="CHIOSA ROBERTO" userId="33bb8cf4-cd42-4bd5-a426-9568ac880866" providerId="ADAL" clId="{155141CB-14D9-3C40-927A-6DDDA70F0391}" dt="2020-11-06T17:16:23.055" v="14" actId="478"/>
          <ac:grpSpMkLst>
            <pc:docMk/>
            <pc:sldMk cId="816606168" sldId="256"/>
            <ac:grpSpMk id="12" creationId="{83D5B97A-5605-49CB-AC18-D5366F471DFC}"/>
          </ac:grpSpMkLst>
        </pc:grpChg>
        <pc:picChg chg="del">
          <ac:chgData name="CHIOSA ROBERTO" userId="33bb8cf4-cd42-4bd5-a426-9568ac880866" providerId="ADAL" clId="{155141CB-14D9-3C40-927A-6DDDA70F0391}" dt="2020-11-06T17:56:05.100" v="84" actId="478"/>
          <ac:picMkLst>
            <pc:docMk/>
            <pc:sldMk cId="816606168" sldId="256"/>
            <ac:picMk id="15" creationId="{6363408F-66A6-4779-B531-C7143F119BEB}"/>
          </ac:picMkLst>
        </pc:picChg>
        <pc:picChg chg="del">
          <ac:chgData name="CHIOSA ROBERTO" userId="33bb8cf4-cd42-4bd5-a426-9568ac880866" providerId="ADAL" clId="{155141CB-14D9-3C40-927A-6DDDA70F0391}" dt="2020-11-06T17:14:24.931" v="8" actId="478"/>
          <ac:picMkLst>
            <pc:docMk/>
            <pc:sldMk cId="816606168" sldId="256"/>
            <ac:picMk id="20" creationId="{00000000-0000-0000-0000-000000000000}"/>
          </ac:picMkLst>
        </pc:picChg>
      </pc:sldChg>
      <pc:sldChg chg="del">
        <pc:chgData name="CHIOSA ROBERTO" userId="33bb8cf4-cd42-4bd5-a426-9568ac880866" providerId="ADAL" clId="{155141CB-14D9-3C40-927A-6DDDA70F0391}" dt="2020-11-06T17:11:31.666" v="0" actId="2696"/>
        <pc:sldMkLst>
          <pc:docMk/>
          <pc:sldMk cId="464063496" sldId="265"/>
        </pc:sldMkLst>
      </pc:sldChg>
      <pc:sldChg chg="del">
        <pc:chgData name="CHIOSA ROBERTO" userId="33bb8cf4-cd42-4bd5-a426-9568ac880866" providerId="ADAL" clId="{155141CB-14D9-3C40-927A-6DDDA70F0391}" dt="2020-11-06T17:11:31.666" v="0" actId="2696"/>
        <pc:sldMkLst>
          <pc:docMk/>
          <pc:sldMk cId="1908817705" sldId="266"/>
        </pc:sldMkLst>
      </pc:sldChg>
      <pc:sldChg chg="delSp modSp del mod delAnim">
        <pc:chgData name="CHIOSA ROBERTO" userId="33bb8cf4-cd42-4bd5-a426-9568ac880866" providerId="ADAL" clId="{155141CB-14D9-3C40-927A-6DDDA70F0391}" dt="2020-11-06T18:18:47.890" v="212" actId="2696"/>
        <pc:sldMkLst>
          <pc:docMk/>
          <pc:sldMk cId="1662288030" sldId="280"/>
        </pc:sldMkLst>
        <pc:spChg chg="del">
          <ac:chgData name="CHIOSA ROBERTO" userId="33bb8cf4-cd42-4bd5-a426-9568ac880866" providerId="ADAL" clId="{155141CB-14D9-3C40-927A-6DDDA70F0391}" dt="2020-11-06T18:07:06.920" v="117" actId="478"/>
          <ac:spMkLst>
            <pc:docMk/>
            <pc:sldMk cId="1662288030" sldId="280"/>
            <ac:spMk id="2" creationId="{30E5D48F-2A08-4FDB-9F2B-0E9DFC14AC5D}"/>
          </ac:spMkLst>
        </pc:spChg>
        <pc:spChg chg="del">
          <ac:chgData name="CHIOSA ROBERTO" userId="33bb8cf4-cd42-4bd5-a426-9568ac880866" providerId="ADAL" clId="{155141CB-14D9-3C40-927A-6DDDA70F0391}" dt="2020-11-06T18:07:06.920" v="117" actId="478"/>
          <ac:spMkLst>
            <pc:docMk/>
            <pc:sldMk cId="1662288030" sldId="280"/>
            <ac:spMk id="8" creationId="{139CC664-FBFA-460D-AA85-423A55676D3A}"/>
          </ac:spMkLst>
        </pc:spChg>
        <pc:spChg chg="del">
          <ac:chgData name="CHIOSA ROBERTO" userId="33bb8cf4-cd42-4bd5-a426-9568ac880866" providerId="ADAL" clId="{155141CB-14D9-3C40-927A-6DDDA70F0391}" dt="2020-11-06T18:07:06.920" v="117" actId="478"/>
          <ac:spMkLst>
            <pc:docMk/>
            <pc:sldMk cId="1662288030" sldId="280"/>
            <ac:spMk id="33" creationId="{C20D6C7D-F882-4C89-8311-03E828EDC8B6}"/>
          </ac:spMkLst>
        </pc:spChg>
        <pc:spChg chg="del">
          <ac:chgData name="CHIOSA ROBERTO" userId="33bb8cf4-cd42-4bd5-a426-9568ac880866" providerId="ADAL" clId="{155141CB-14D9-3C40-927A-6DDDA70F0391}" dt="2020-11-06T18:07:06.920" v="117" actId="478"/>
          <ac:spMkLst>
            <pc:docMk/>
            <pc:sldMk cId="1662288030" sldId="280"/>
            <ac:spMk id="34" creationId="{CD766676-E522-4FFD-8360-58D71E1A82B3}"/>
          </ac:spMkLst>
        </pc:spChg>
        <pc:spChg chg="del">
          <ac:chgData name="CHIOSA ROBERTO" userId="33bb8cf4-cd42-4bd5-a426-9568ac880866" providerId="ADAL" clId="{155141CB-14D9-3C40-927A-6DDDA70F0391}" dt="2020-11-06T18:07:06.920" v="117" actId="478"/>
          <ac:spMkLst>
            <pc:docMk/>
            <pc:sldMk cId="1662288030" sldId="280"/>
            <ac:spMk id="35" creationId="{50CF851D-880B-4E16-802E-A929CAF9BBCA}"/>
          </ac:spMkLst>
        </pc:spChg>
        <pc:spChg chg="del">
          <ac:chgData name="CHIOSA ROBERTO" userId="33bb8cf4-cd42-4bd5-a426-9568ac880866" providerId="ADAL" clId="{155141CB-14D9-3C40-927A-6DDDA70F0391}" dt="2020-11-06T18:07:06.920" v="117" actId="478"/>
          <ac:spMkLst>
            <pc:docMk/>
            <pc:sldMk cId="1662288030" sldId="280"/>
            <ac:spMk id="38" creationId="{403F8AC2-F85C-4A6B-BF46-BCDF5481C128}"/>
          </ac:spMkLst>
        </pc:spChg>
        <pc:spChg chg="del">
          <ac:chgData name="CHIOSA ROBERTO" userId="33bb8cf4-cd42-4bd5-a426-9568ac880866" providerId="ADAL" clId="{155141CB-14D9-3C40-927A-6DDDA70F0391}" dt="2020-11-06T18:07:13.122" v="120" actId="478"/>
          <ac:spMkLst>
            <pc:docMk/>
            <pc:sldMk cId="1662288030" sldId="280"/>
            <ac:spMk id="39" creationId="{F67EB285-9B82-41D5-BA91-377FDC49FDD4}"/>
          </ac:spMkLst>
        </pc:spChg>
        <pc:spChg chg="del">
          <ac:chgData name="CHIOSA ROBERTO" userId="33bb8cf4-cd42-4bd5-a426-9568ac880866" providerId="ADAL" clId="{155141CB-14D9-3C40-927A-6DDDA70F0391}" dt="2020-11-06T18:07:06.920" v="117" actId="478"/>
          <ac:spMkLst>
            <pc:docMk/>
            <pc:sldMk cId="1662288030" sldId="280"/>
            <ac:spMk id="41" creationId="{18C0223B-43F7-45C7-BB1D-C51DE8DF5D62}"/>
          </ac:spMkLst>
        </pc:spChg>
        <pc:spChg chg="del">
          <ac:chgData name="CHIOSA ROBERTO" userId="33bb8cf4-cd42-4bd5-a426-9568ac880866" providerId="ADAL" clId="{155141CB-14D9-3C40-927A-6DDDA70F0391}" dt="2020-11-06T18:07:06.920" v="117" actId="478"/>
          <ac:spMkLst>
            <pc:docMk/>
            <pc:sldMk cId="1662288030" sldId="280"/>
            <ac:spMk id="42" creationId="{4FDCE6FF-E9CF-4649-8823-64E1880D7C1B}"/>
          </ac:spMkLst>
        </pc:spChg>
        <pc:spChg chg="del">
          <ac:chgData name="CHIOSA ROBERTO" userId="33bb8cf4-cd42-4bd5-a426-9568ac880866" providerId="ADAL" clId="{155141CB-14D9-3C40-927A-6DDDA70F0391}" dt="2020-11-06T18:07:06.920" v="117" actId="478"/>
          <ac:spMkLst>
            <pc:docMk/>
            <pc:sldMk cId="1662288030" sldId="280"/>
            <ac:spMk id="77" creationId="{F2492834-E08E-49C5-A1F7-62EF33841B57}"/>
          </ac:spMkLst>
        </pc:spChg>
        <pc:spChg chg="del">
          <ac:chgData name="CHIOSA ROBERTO" userId="33bb8cf4-cd42-4bd5-a426-9568ac880866" providerId="ADAL" clId="{155141CB-14D9-3C40-927A-6DDDA70F0391}" dt="2020-11-06T18:07:06.920" v="117" actId="478"/>
          <ac:spMkLst>
            <pc:docMk/>
            <pc:sldMk cId="1662288030" sldId="280"/>
            <ac:spMk id="78" creationId="{E6BC47BA-70B8-4355-937A-E7383945CEFA}"/>
          </ac:spMkLst>
        </pc:spChg>
        <pc:spChg chg="del">
          <ac:chgData name="CHIOSA ROBERTO" userId="33bb8cf4-cd42-4bd5-a426-9568ac880866" providerId="ADAL" clId="{155141CB-14D9-3C40-927A-6DDDA70F0391}" dt="2020-11-06T18:07:10.992" v="119" actId="478"/>
          <ac:spMkLst>
            <pc:docMk/>
            <pc:sldMk cId="1662288030" sldId="280"/>
            <ac:spMk id="81" creationId="{43A24348-C22A-4982-AE56-62E8ECF58DC4}"/>
          </ac:spMkLst>
        </pc:spChg>
        <pc:spChg chg="del">
          <ac:chgData name="CHIOSA ROBERTO" userId="33bb8cf4-cd42-4bd5-a426-9568ac880866" providerId="ADAL" clId="{155141CB-14D9-3C40-927A-6DDDA70F0391}" dt="2020-11-06T18:07:06.920" v="117" actId="478"/>
          <ac:spMkLst>
            <pc:docMk/>
            <pc:sldMk cId="1662288030" sldId="280"/>
            <ac:spMk id="84" creationId="{39E819F0-C3E2-45EF-B81F-CF30E6F1AB81}"/>
          </ac:spMkLst>
        </pc:spChg>
        <pc:grpChg chg="del">
          <ac:chgData name="CHIOSA ROBERTO" userId="33bb8cf4-cd42-4bd5-a426-9568ac880866" providerId="ADAL" clId="{155141CB-14D9-3C40-927A-6DDDA70F0391}" dt="2020-11-06T18:07:08.764" v="118" actId="478"/>
          <ac:grpSpMkLst>
            <pc:docMk/>
            <pc:sldMk cId="1662288030" sldId="280"/>
            <ac:grpSpMk id="31" creationId="{167223E2-F37E-4AFF-8B2F-FEB22FC6DE70}"/>
          </ac:grpSpMkLst>
        </pc:grpChg>
        <pc:picChg chg="del">
          <ac:chgData name="CHIOSA ROBERTO" userId="33bb8cf4-cd42-4bd5-a426-9568ac880866" providerId="ADAL" clId="{155141CB-14D9-3C40-927A-6DDDA70F0391}" dt="2020-11-06T18:07:02.974" v="116" actId="478"/>
          <ac:picMkLst>
            <pc:docMk/>
            <pc:sldMk cId="1662288030" sldId="280"/>
            <ac:picMk id="20" creationId="{A0FD093D-8259-4B6A-A470-98D3CF349CED}"/>
          </ac:picMkLst>
        </pc:picChg>
        <pc:picChg chg="del">
          <ac:chgData name="CHIOSA ROBERTO" userId="33bb8cf4-cd42-4bd5-a426-9568ac880866" providerId="ADAL" clId="{155141CB-14D9-3C40-927A-6DDDA70F0391}" dt="2020-11-06T18:07:06.920" v="117" actId="478"/>
          <ac:picMkLst>
            <pc:docMk/>
            <pc:sldMk cId="1662288030" sldId="280"/>
            <ac:picMk id="93" creationId="{5DBDADA3-CA00-4F4B-8820-08BE15032F44}"/>
          </ac:picMkLst>
        </pc:picChg>
        <pc:cxnChg chg="del mod">
          <ac:chgData name="CHIOSA ROBERTO" userId="33bb8cf4-cd42-4bd5-a426-9568ac880866" providerId="ADAL" clId="{155141CB-14D9-3C40-927A-6DDDA70F0391}" dt="2020-11-06T18:07:06.920" v="117" actId="478"/>
          <ac:cxnSpMkLst>
            <pc:docMk/>
            <pc:sldMk cId="1662288030" sldId="280"/>
            <ac:cxnSpMk id="14" creationId="{E1936720-A5C4-45FC-A2CD-11E1ABE351D6}"/>
          </ac:cxnSpMkLst>
        </pc:cxnChg>
        <pc:cxnChg chg="del">
          <ac:chgData name="CHIOSA ROBERTO" userId="33bb8cf4-cd42-4bd5-a426-9568ac880866" providerId="ADAL" clId="{155141CB-14D9-3C40-927A-6DDDA70F0391}" dt="2020-11-06T18:07:06.920" v="117" actId="478"/>
          <ac:cxnSpMkLst>
            <pc:docMk/>
            <pc:sldMk cId="1662288030" sldId="280"/>
            <ac:cxnSpMk id="32" creationId="{2DB0B207-BA13-4F9D-9C2A-EFC5E0987BD9}"/>
          </ac:cxnSpMkLst>
        </pc:cxnChg>
        <pc:cxnChg chg="del">
          <ac:chgData name="CHIOSA ROBERTO" userId="33bb8cf4-cd42-4bd5-a426-9568ac880866" providerId="ADAL" clId="{155141CB-14D9-3C40-927A-6DDDA70F0391}" dt="2020-11-06T18:07:06.920" v="117" actId="478"/>
          <ac:cxnSpMkLst>
            <pc:docMk/>
            <pc:sldMk cId="1662288030" sldId="280"/>
            <ac:cxnSpMk id="69" creationId="{85E3B585-FA2C-4F97-9B23-B1D8B954C267}"/>
          </ac:cxnSpMkLst>
        </pc:cxnChg>
        <pc:cxnChg chg="del">
          <ac:chgData name="CHIOSA ROBERTO" userId="33bb8cf4-cd42-4bd5-a426-9568ac880866" providerId="ADAL" clId="{155141CB-14D9-3C40-927A-6DDDA70F0391}" dt="2020-11-06T18:07:06.920" v="117" actId="478"/>
          <ac:cxnSpMkLst>
            <pc:docMk/>
            <pc:sldMk cId="1662288030" sldId="280"/>
            <ac:cxnSpMk id="70" creationId="{CEDF586E-9BDB-40C8-B5DD-BBA455B1F534}"/>
          </ac:cxnSpMkLst>
        </pc:cxnChg>
      </pc:sldChg>
      <pc:sldChg chg="del">
        <pc:chgData name="CHIOSA ROBERTO" userId="33bb8cf4-cd42-4bd5-a426-9568ac880866" providerId="ADAL" clId="{155141CB-14D9-3C40-927A-6DDDA70F0391}" dt="2020-11-06T17:11:31.666" v="0" actId="2696"/>
        <pc:sldMkLst>
          <pc:docMk/>
          <pc:sldMk cId="2331319839" sldId="337"/>
        </pc:sldMkLst>
      </pc:sldChg>
      <pc:sldChg chg="del">
        <pc:chgData name="CHIOSA ROBERTO" userId="33bb8cf4-cd42-4bd5-a426-9568ac880866" providerId="ADAL" clId="{155141CB-14D9-3C40-927A-6DDDA70F0391}" dt="2020-11-06T17:11:31.666" v="0" actId="2696"/>
        <pc:sldMkLst>
          <pc:docMk/>
          <pc:sldMk cId="699714582" sldId="346"/>
        </pc:sldMkLst>
      </pc:sldChg>
      <pc:sldChg chg="del">
        <pc:chgData name="CHIOSA ROBERTO" userId="33bb8cf4-cd42-4bd5-a426-9568ac880866" providerId="ADAL" clId="{155141CB-14D9-3C40-927A-6DDDA70F0391}" dt="2020-11-06T17:11:31.666" v="0" actId="2696"/>
        <pc:sldMkLst>
          <pc:docMk/>
          <pc:sldMk cId="3885025986" sldId="347"/>
        </pc:sldMkLst>
      </pc:sldChg>
      <pc:sldChg chg="del">
        <pc:chgData name="CHIOSA ROBERTO" userId="33bb8cf4-cd42-4bd5-a426-9568ac880866" providerId="ADAL" clId="{155141CB-14D9-3C40-927A-6DDDA70F0391}" dt="2020-11-06T17:11:31.666" v="0" actId="2696"/>
        <pc:sldMkLst>
          <pc:docMk/>
          <pc:sldMk cId="738417455" sldId="348"/>
        </pc:sldMkLst>
      </pc:sldChg>
      <pc:sldChg chg="del">
        <pc:chgData name="CHIOSA ROBERTO" userId="33bb8cf4-cd42-4bd5-a426-9568ac880866" providerId="ADAL" clId="{155141CB-14D9-3C40-927A-6DDDA70F0391}" dt="2020-11-06T17:11:31.666" v="0" actId="2696"/>
        <pc:sldMkLst>
          <pc:docMk/>
          <pc:sldMk cId="3505217144" sldId="349"/>
        </pc:sldMkLst>
      </pc:sldChg>
      <pc:sldChg chg="del">
        <pc:chgData name="CHIOSA ROBERTO" userId="33bb8cf4-cd42-4bd5-a426-9568ac880866" providerId="ADAL" clId="{155141CB-14D9-3C40-927A-6DDDA70F0391}" dt="2020-11-06T17:11:31.666" v="0" actId="2696"/>
        <pc:sldMkLst>
          <pc:docMk/>
          <pc:sldMk cId="4282622358" sldId="350"/>
        </pc:sldMkLst>
      </pc:sldChg>
      <pc:sldChg chg="del">
        <pc:chgData name="CHIOSA ROBERTO" userId="33bb8cf4-cd42-4bd5-a426-9568ac880866" providerId="ADAL" clId="{155141CB-14D9-3C40-927A-6DDDA70F0391}" dt="2020-11-06T17:11:50.328" v="1" actId="2696"/>
        <pc:sldMkLst>
          <pc:docMk/>
          <pc:sldMk cId="387416257" sldId="351"/>
        </pc:sldMkLst>
      </pc:sldChg>
      <pc:sldChg chg="del">
        <pc:chgData name="CHIOSA ROBERTO" userId="33bb8cf4-cd42-4bd5-a426-9568ac880866" providerId="ADAL" clId="{155141CB-14D9-3C40-927A-6DDDA70F0391}" dt="2020-11-06T17:11:31.666" v="0" actId="2696"/>
        <pc:sldMkLst>
          <pc:docMk/>
          <pc:sldMk cId="2208579099" sldId="352"/>
        </pc:sldMkLst>
      </pc:sldChg>
      <pc:sldChg chg="del">
        <pc:chgData name="CHIOSA ROBERTO" userId="33bb8cf4-cd42-4bd5-a426-9568ac880866" providerId="ADAL" clId="{155141CB-14D9-3C40-927A-6DDDA70F0391}" dt="2020-11-06T17:11:31.666" v="0" actId="2696"/>
        <pc:sldMkLst>
          <pc:docMk/>
          <pc:sldMk cId="3524416545" sldId="353"/>
        </pc:sldMkLst>
      </pc:sldChg>
      <pc:sldChg chg="del">
        <pc:chgData name="CHIOSA ROBERTO" userId="33bb8cf4-cd42-4bd5-a426-9568ac880866" providerId="ADAL" clId="{155141CB-14D9-3C40-927A-6DDDA70F0391}" dt="2020-11-06T17:11:31.666" v="0" actId="2696"/>
        <pc:sldMkLst>
          <pc:docMk/>
          <pc:sldMk cId="1081683042" sldId="354"/>
        </pc:sldMkLst>
      </pc:sldChg>
      <pc:sldChg chg="del">
        <pc:chgData name="CHIOSA ROBERTO" userId="33bb8cf4-cd42-4bd5-a426-9568ac880866" providerId="ADAL" clId="{155141CB-14D9-3C40-927A-6DDDA70F0391}" dt="2020-11-06T17:11:31.666" v="0" actId="2696"/>
        <pc:sldMkLst>
          <pc:docMk/>
          <pc:sldMk cId="3157493713" sldId="355"/>
        </pc:sldMkLst>
      </pc:sldChg>
      <pc:sldChg chg="del">
        <pc:chgData name="CHIOSA ROBERTO" userId="33bb8cf4-cd42-4bd5-a426-9568ac880866" providerId="ADAL" clId="{155141CB-14D9-3C40-927A-6DDDA70F0391}" dt="2020-11-06T17:11:31.666" v="0" actId="2696"/>
        <pc:sldMkLst>
          <pc:docMk/>
          <pc:sldMk cId="3627778947" sldId="356"/>
        </pc:sldMkLst>
      </pc:sldChg>
      <pc:sldChg chg="del">
        <pc:chgData name="CHIOSA ROBERTO" userId="33bb8cf4-cd42-4bd5-a426-9568ac880866" providerId="ADAL" clId="{155141CB-14D9-3C40-927A-6DDDA70F0391}" dt="2020-11-06T17:11:31.666" v="0" actId="2696"/>
        <pc:sldMkLst>
          <pc:docMk/>
          <pc:sldMk cId="694609248" sldId="357"/>
        </pc:sldMkLst>
      </pc:sldChg>
      <pc:sldChg chg="del">
        <pc:chgData name="CHIOSA ROBERTO" userId="33bb8cf4-cd42-4bd5-a426-9568ac880866" providerId="ADAL" clId="{155141CB-14D9-3C40-927A-6DDDA70F0391}" dt="2020-11-06T17:11:31.666" v="0" actId="2696"/>
        <pc:sldMkLst>
          <pc:docMk/>
          <pc:sldMk cId="611429172" sldId="358"/>
        </pc:sldMkLst>
      </pc:sldChg>
      <pc:sldChg chg="del">
        <pc:chgData name="CHIOSA ROBERTO" userId="33bb8cf4-cd42-4bd5-a426-9568ac880866" providerId="ADAL" clId="{155141CB-14D9-3C40-927A-6DDDA70F0391}" dt="2020-11-06T17:11:31.666" v="0" actId="2696"/>
        <pc:sldMkLst>
          <pc:docMk/>
          <pc:sldMk cId="95649184" sldId="359"/>
        </pc:sldMkLst>
      </pc:sldChg>
      <pc:sldChg chg="del">
        <pc:chgData name="CHIOSA ROBERTO" userId="33bb8cf4-cd42-4bd5-a426-9568ac880866" providerId="ADAL" clId="{155141CB-14D9-3C40-927A-6DDDA70F0391}" dt="2020-11-06T17:11:31.666" v="0" actId="2696"/>
        <pc:sldMkLst>
          <pc:docMk/>
          <pc:sldMk cId="3006607965" sldId="360"/>
        </pc:sldMkLst>
      </pc:sldChg>
      <pc:sldChg chg="del">
        <pc:chgData name="CHIOSA ROBERTO" userId="33bb8cf4-cd42-4bd5-a426-9568ac880866" providerId="ADAL" clId="{155141CB-14D9-3C40-927A-6DDDA70F0391}" dt="2020-11-06T17:11:31.666" v="0" actId="2696"/>
        <pc:sldMkLst>
          <pc:docMk/>
          <pc:sldMk cId="1707869739" sldId="361"/>
        </pc:sldMkLst>
      </pc:sldChg>
      <pc:sldChg chg="del">
        <pc:chgData name="CHIOSA ROBERTO" userId="33bb8cf4-cd42-4bd5-a426-9568ac880866" providerId="ADAL" clId="{155141CB-14D9-3C40-927A-6DDDA70F0391}" dt="2020-11-06T17:11:31.666" v="0" actId="2696"/>
        <pc:sldMkLst>
          <pc:docMk/>
          <pc:sldMk cId="4144580729" sldId="362"/>
        </pc:sldMkLst>
      </pc:sldChg>
      <pc:sldChg chg="del">
        <pc:chgData name="CHIOSA ROBERTO" userId="33bb8cf4-cd42-4bd5-a426-9568ac880866" providerId="ADAL" clId="{155141CB-14D9-3C40-927A-6DDDA70F0391}" dt="2020-11-06T17:11:31.666" v="0" actId="2696"/>
        <pc:sldMkLst>
          <pc:docMk/>
          <pc:sldMk cId="3224993265" sldId="364"/>
        </pc:sldMkLst>
      </pc:sldChg>
      <pc:sldChg chg="del">
        <pc:chgData name="CHIOSA ROBERTO" userId="33bb8cf4-cd42-4bd5-a426-9568ac880866" providerId="ADAL" clId="{155141CB-14D9-3C40-927A-6DDDA70F0391}" dt="2020-11-06T17:11:31.666" v="0" actId="2696"/>
        <pc:sldMkLst>
          <pc:docMk/>
          <pc:sldMk cId="2919848476" sldId="365"/>
        </pc:sldMkLst>
      </pc:sldChg>
      <pc:sldChg chg="del">
        <pc:chgData name="CHIOSA ROBERTO" userId="33bb8cf4-cd42-4bd5-a426-9568ac880866" providerId="ADAL" clId="{155141CB-14D9-3C40-927A-6DDDA70F0391}" dt="2020-11-06T17:11:31.666" v="0" actId="2696"/>
        <pc:sldMkLst>
          <pc:docMk/>
          <pc:sldMk cId="1598633230" sldId="366"/>
        </pc:sldMkLst>
      </pc:sldChg>
      <pc:sldChg chg="del">
        <pc:chgData name="CHIOSA ROBERTO" userId="33bb8cf4-cd42-4bd5-a426-9568ac880866" providerId="ADAL" clId="{155141CB-14D9-3C40-927A-6DDDA70F0391}" dt="2020-11-06T17:11:31.666" v="0" actId="2696"/>
        <pc:sldMkLst>
          <pc:docMk/>
          <pc:sldMk cId="843904345" sldId="367"/>
        </pc:sldMkLst>
      </pc:sldChg>
      <pc:sldChg chg="del">
        <pc:chgData name="CHIOSA ROBERTO" userId="33bb8cf4-cd42-4bd5-a426-9568ac880866" providerId="ADAL" clId="{155141CB-14D9-3C40-927A-6DDDA70F0391}" dt="2020-11-06T17:11:31.666" v="0" actId="2696"/>
        <pc:sldMkLst>
          <pc:docMk/>
          <pc:sldMk cId="351500251" sldId="368"/>
        </pc:sldMkLst>
      </pc:sldChg>
      <pc:sldChg chg="del">
        <pc:chgData name="CHIOSA ROBERTO" userId="33bb8cf4-cd42-4bd5-a426-9568ac880866" providerId="ADAL" clId="{155141CB-14D9-3C40-927A-6DDDA70F0391}" dt="2020-11-06T17:11:50.328" v="1" actId="2696"/>
        <pc:sldMkLst>
          <pc:docMk/>
          <pc:sldMk cId="787392518" sldId="369"/>
        </pc:sldMkLst>
      </pc:sldChg>
      <pc:sldChg chg="del">
        <pc:chgData name="CHIOSA ROBERTO" userId="33bb8cf4-cd42-4bd5-a426-9568ac880866" providerId="ADAL" clId="{155141CB-14D9-3C40-927A-6DDDA70F0391}" dt="2020-11-06T17:11:50.328" v="1" actId="2696"/>
        <pc:sldMkLst>
          <pc:docMk/>
          <pc:sldMk cId="999732018" sldId="370"/>
        </pc:sldMkLst>
      </pc:sldChg>
      <pc:sldChg chg="del">
        <pc:chgData name="CHIOSA ROBERTO" userId="33bb8cf4-cd42-4bd5-a426-9568ac880866" providerId="ADAL" clId="{155141CB-14D9-3C40-927A-6DDDA70F0391}" dt="2020-11-06T17:11:31.666" v="0" actId="2696"/>
        <pc:sldMkLst>
          <pc:docMk/>
          <pc:sldMk cId="1319992811" sldId="372"/>
        </pc:sldMkLst>
      </pc:sldChg>
      <pc:sldChg chg="del">
        <pc:chgData name="CHIOSA ROBERTO" userId="33bb8cf4-cd42-4bd5-a426-9568ac880866" providerId="ADAL" clId="{155141CB-14D9-3C40-927A-6DDDA70F0391}" dt="2020-11-06T17:11:31.666" v="0" actId="2696"/>
        <pc:sldMkLst>
          <pc:docMk/>
          <pc:sldMk cId="717767603" sldId="373"/>
        </pc:sldMkLst>
      </pc:sldChg>
      <pc:sldChg chg="del">
        <pc:chgData name="CHIOSA ROBERTO" userId="33bb8cf4-cd42-4bd5-a426-9568ac880866" providerId="ADAL" clId="{155141CB-14D9-3C40-927A-6DDDA70F0391}" dt="2020-11-06T17:11:31.666" v="0" actId="2696"/>
        <pc:sldMkLst>
          <pc:docMk/>
          <pc:sldMk cId="3400295465" sldId="374"/>
        </pc:sldMkLst>
      </pc:sldChg>
      <pc:sldChg chg="del">
        <pc:chgData name="CHIOSA ROBERTO" userId="33bb8cf4-cd42-4bd5-a426-9568ac880866" providerId="ADAL" clId="{155141CB-14D9-3C40-927A-6DDDA70F0391}" dt="2020-11-06T17:11:31.666" v="0" actId="2696"/>
        <pc:sldMkLst>
          <pc:docMk/>
          <pc:sldMk cId="2865218501" sldId="375"/>
        </pc:sldMkLst>
      </pc:sldChg>
      <pc:sldChg chg="del">
        <pc:chgData name="CHIOSA ROBERTO" userId="33bb8cf4-cd42-4bd5-a426-9568ac880866" providerId="ADAL" clId="{155141CB-14D9-3C40-927A-6DDDA70F0391}" dt="2020-11-06T17:11:31.666" v="0" actId="2696"/>
        <pc:sldMkLst>
          <pc:docMk/>
          <pc:sldMk cId="1339123538" sldId="376"/>
        </pc:sldMkLst>
      </pc:sldChg>
      <pc:sldChg chg="del">
        <pc:chgData name="CHIOSA ROBERTO" userId="33bb8cf4-cd42-4bd5-a426-9568ac880866" providerId="ADAL" clId="{155141CB-14D9-3C40-927A-6DDDA70F0391}" dt="2020-11-06T17:11:31.666" v="0" actId="2696"/>
        <pc:sldMkLst>
          <pc:docMk/>
          <pc:sldMk cId="2120153022" sldId="378"/>
        </pc:sldMkLst>
      </pc:sldChg>
      <pc:sldChg chg="del">
        <pc:chgData name="CHIOSA ROBERTO" userId="33bb8cf4-cd42-4bd5-a426-9568ac880866" providerId="ADAL" clId="{155141CB-14D9-3C40-927A-6DDDA70F0391}" dt="2020-11-06T17:11:31.666" v="0" actId="2696"/>
        <pc:sldMkLst>
          <pc:docMk/>
          <pc:sldMk cId="202694632" sldId="379"/>
        </pc:sldMkLst>
      </pc:sldChg>
      <pc:sldChg chg="del">
        <pc:chgData name="CHIOSA ROBERTO" userId="33bb8cf4-cd42-4bd5-a426-9568ac880866" providerId="ADAL" clId="{155141CB-14D9-3C40-927A-6DDDA70F0391}" dt="2020-11-06T17:11:31.666" v="0" actId="2696"/>
        <pc:sldMkLst>
          <pc:docMk/>
          <pc:sldMk cId="2428451984" sldId="380"/>
        </pc:sldMkLst>
      </pc:sldChg>
      <pc:sldChg chg="del">
        <pc:chgData name="CHIOSA ROBERTO" userId="33bb8cf4-cd42-4bd5-a426-9568ac880866" providerId="ADAL" clId="{155141CB-14D9-3C40-927A-6DDDA70F0391}" dt="2020-11-06T17:11:31.666" v="0" actId="2696"/>
        <pc:sldMkLst>
          <pc:docMk/>
          <pc:sldMk cId="2925751691" sldId="381"/>
        </pc:sldMkLst>
      </pc:sldChg>
      <pc:sldChg chg="del">
        <pc:chgData name="CHIOSA ROBERTO" userId="33bb8cf4-cd42-4bd5-a426-9568ac880866" providerId="ADAL" clId="{155141CB-14D9-3C40-927A-6DDDA70F0391}" dt="2020-11-06T17:11:31.666" v="0" actId="2696"/>
        <pc:sldMkLst>
          <pc:docMk/>
          <pc:sldMk cId="3913710466" sldId="382"/>
        </pc:sldMkLst>
      </pc:sldChg>
      <pc:sldChg chg="del">
        <pc:chgData name="CHIOSA ROBERTO" userId="33bb8cf4-cd42-4bd5-a426-9568ac880866" providerId="ADAL" clId="{155141CB-14D9-3C40-927A-6DDDA70F0391}" dt="2020-11-06T17:11:31.666" v="0" actId="2696"/>
        <pc:sldMkLst>
          <pc:docMk/>
          <pc:sldMk cId="3455879966" sldId="386"/>
        </pc:sldMkLst>
      </pc:sldChg>
      <pc:sldChg chg="del">
        <pc:chgData name="CHIOSA ROBERTO" userId="33bb8cf4-cd42-4bd5-a426-9568ac880866" providerId="ADAL" clId="{155141CB-14D9-3C40-927A-6DDDA70F0391}" dt="2020-11-06T17:11:31.666" v="0" actId="2696"/>
        <pc:sldMkLst>
          <pc:docMk/>
          <pc:sldMk cId="2550135243" sldId="387"/>
        </pc:sldMkLst>
      </pc:sldChg>
      <pc:sldChg chg="del">
        <pc:chgData name="CHIOSA ROBERTO" userId="33bb8cf4-cd42-4bd5-a426-9568ac880866" providerId="ADAL" clId="{155141CB-14D9-3C40-927A-6DDDA70F0391}" dt="2020-11-06T17:11:31.666" v="0" actId="2696"/>
        <pc:sldMkLst>
          <pc:docMk/>
          <pc:sldMk cId="2910526355" sldId="388"/>
        </pc:sldMkLst>
      </pc:sldChg>
      <pc:sldChg chg="del">
        <pc:chgData name="CHIOSA ROBERTO" userId="33bb8cf4-cd42-4bd5-a426-9568ac880866" providerId="ADAL" clId="{155141CB-14D9-3C40-927A-6DDDA70F0391}" dt="2020-11-06T17:11:31.666" v="0" actId="2696"/>
        <pc:sldMkLst>
          <pc:docMk/>
          <pc:sldMk cId="3796938197" sldId="389"/>
        </pc:sldMkLst>
      </pc:sldChg>
      <pc:sldChg chg="del">
        <pc:chgData name="CHIOSA ROBERTO" userId="33bb8cf4-cd42-4bd5-a426-9568ac880866" providerId="ADAL" clId="{155141CB-14D9-3C40-927A-6DDDA70F0391}" dt="2020-11-06T17:11:31.666" v="0" actId="2696"/>
        <pc:sldMkLst>
          <pc:docMk/>
          <pc:sldMk cId="371487102" sldId="390"/>
        </pc:sldMkLst>
      </pc:sldChg>
      <pc:sldChg chg="del">
        <pc:chgData name="CHIOSA ROBERTO" userId="33bb8cf4-cd42-4bd5-a426-9568ac880866" providerId="ADAL" clId="{155141CB-14D9-3C40-927A-6DDDA70F0391}" dt="2020-11-06T17:11:31.666" v="0" actId="2696"/>
        <pc:sldMkLst>
          <pc:docMk/>
          <pc:sldMk cId="1995767364" sldId="391"/>
        </pc:sldMkLst>
      </pc:sldChg>
      <pc:sldChg chg="delSp del">
        <pc:chgData name="CHIOSA ROBERTO" userId="33bb8cf4-cd42-4bd5-a426-9568ac880866" providerId="ADAL" clId="{155141CB-14D9-3C40-927A-6DDDA70F0391}" dt="2020-11-06T18:26:46.875" v="260" actId="2696"/>
        <pc:sldMkLst>
          <pc:docMk/>
          <pc:sldMk cId="2047096437" sldId="392"/>
        </pc:sldMkLst>
        <pc:grpChg chg="del">
          <ac:chgData name="CHIOSA ROBERTO" userId="33bb8cf4-cd42-4bd5-a426-9568ac880866" providerId="ADAL" clId="{155141CB-14D9-3C40-927A-6DDDA70F0391}" dt="2020-11-06T17:14:30.955" v="9" actId="478"/>
          <ac:grpSpMkLst>
            <pc:docMk/>
            <pc:sldMk cId="2047096437" sldId="392"/>
            <ac:grpSpMk id="2" creationId="{C3C2E86C-0DEC-4C79-AE36-5058119E261D}"/>
          </ac:grpSpMkLst>
        </pc:grpChg>
        <pc:picChg chg="del">
          <ac:chgData name="CHIOSA ROBERTO" userId="33bb8cf4-cd42-4bd5-a426-9568ac880866" providerId="ADAL" clId="{155141CB-14D9-3C40-927A-6DDDA70F0391}" dt="2020-11-06T17:14:30.955" v="9" actId="478"/>
          <ac:picMkLst>
            <pc:docMk/>
            <pc:sldMk cId="2047096437" sldId="392"/>
            <ac:picMk id="20" creationId="{00000000-0000-0000-0000-000000000000}"/>
          </ac:picMkLst>
        </pc:picChg>
      </pc:sldChg>
      <pc:sldChg chg="del">
        <pc:chgData name="CHIOSA ROBERTO" userId="33bb8cf4-cd42-4bd5-a426-9568ac880866" providerId="ADAL" clId="{155141CB-14D9-3C40-927A-6DDDA70F0391}" dt="2020-11-06T17:11:31.666" v="0" actId="2696"/>
        <pc:sldMkLst>
          <pc:docMk/>
          <pc:sldMk cId="1133041263" sldId="393"/>
        </pc:sldMkLst>
      </pc:sldChg>
      <pc:sldChg chg="del">
        <pc:chgData name="CHIOSA ROBERTO" userId="33bb8cf4-cd42-4bd5-a426-9568ac880866" providerId="ADAL" clId="{155141CB-14D9-3C40-927A-6DDDA70F0391}" dt="2020-11-06T18:26:43.222" v="259" actId="2696"/>
        <pc:sldMkLst>
          <pc:docMk/>
          <pc:sldMk cId="2917580801" sldId="394"/>
        </pc:sldMkLst>
      </pc:sldChg>
      <pc:sldChg chg="del">
        <pc:chgData name="CHIOSA ROBERTO" userId="33bb8cf4-cd42-4bd5-a426-9568ac880866" providerId="ADAL" clId="{155141CB-14D9-3C40-927A-6DDDA70F0391}" dt="2020-11-06T17:11:50.328" v="1" actId="2696"/>
        <pc:sldMkLst>
          <pc:docMk/>
          <pc:sldMk cId="15990265" sldId="395"/>
        </pc:sldMkLst>
      </pc:sldChg>
      <pc:sldChg chg="addSp modSp new">
        <pc:chgData name="CHIOSA ROBERTO" userId="33bb8cf4-cd42-4bd5-a426-9568ac880866" providerId="ADAL" clId="{155141CB-14D9-3C40-927A-6DDDA70F0391}" dt="2020-11-06T18:35:27.115" v="311"/>
        <pc:sldMkLst>
          <pc:docMk/>
          <pc:sldMk cId="1443524744" sldId="395"/>
        </pc:sldMkLst>
        <pc:spChg chg="add mod">
          <ac:chgData name="CHIOSA ROBERTO" userId="33bb8cf4-cd42-4bd5-a426-9568ac880866" providerId="ADAL" clId="{155141CB-14D9-3C40-927A-6DDDA70F0391}" dt="2020-11-06T18:35:27.115" v="311"/>
          <ac:spMkLst>
            <pc:docMk/>
            <pc:sldMk cId="1443524744" sldId="395"/>
            <ac:spMk id="4" creationId="{1ED608D9-F535-4F41-ACA1-EB9C1D970E6E}"/>
          </ac:spMkLst>
        </pc:spChg>
      </pc:sldChg>
      <pc:sldChg chg="new del">
        <pc:chgData name="CHIOSA ROBERTO" userId="33bb8cf4-cd42-4bd5-a426-9568ac880866" providerId="ADAL" clId="{155141CB-14D9-3C40-927A-6DDDA70F0391}" dt="2020-11-06T18:18:47.441" v="211" actId="2696"/>
        <pc:sldMkLst>
          <pc:docMk/>
          <pc:sldMk cId="3613707844" sldId="395"/>
        </pc:sldMkLst>
      </pc:sldChg>
      <pc:sldChg chg="new del">
        <pc:chgData name="CHIOSA ROBERTO" userId="33bb8cf4-cd42-4bd5-a426-9568ac880866" providerId="ADAL" clId="{155141CB-14D9-3C40-927A-6DDDA70F0391}" dt="2020-11-06T18:07:26.539" v="122" actId="2696"/>
        <pc:sldMkLst>
          <pc:docMk/>
          <pc:sldMk cId="3783716630" sldId="395"/>
        </pc:sldMkLst>
      </pc:sldChg>
      <pc:sldChg chg="new">
        <pc:chgData name="CHIOSA ROBERTO" userId="33bb8cf4-cd42-4bd5-a426-9568ac880866" providerId="ADAL" clId="{155141CB-14D9-3C40-927A-6DDDA70F0391}" dt="2020-11-06T18:27:02.633" v="262" actId="680"/>
        <pc:sldMkLst>
          <pc:docMk/>
          <pc:sldMk cId="498757857" sldId="396"/>
        </pc:sldMkLst>
      </pc:sldChg>
      <pc:sldChg chg="new del">
        <pc:chgData name="CHIOSA ROBERTO" userId="33bb8cf4-cd42-4bd5-a426-9568ac880866" providerId="ADAL" clId="{155141CB-14D9-3C40-927A-6DDDA70F0391}" dt="2020-11-06T18:26:58.534" v="261" actId="2696"/>
        <pc:sldMkLst>
          <pc:docMk/>
          <pc:sldMk cId="3987932415" sldId="396"/>
        </pc:sldMkLst>
      </pc:sldChg>
      <pc:sldMasterChg chg="delSp mod addSldLayout delSldLayout modSldLayout">
        <pc:chgData name="CHIOSA ROBERTO" userId="33bb8cf4-cd42-4bd5-a426-9568ac880866" providerId="ADAL" clId="{155141CB-14D9-3C40-927A-6DDDA70F0391}" dt="2020-11-06T18:35:16.627" v="310" actId="478"/>
        <pc:sldMasterMkLst>
          <pc:docMk/>
          <pc:sldMasterMk cId="176355895" sldId="2147483648"/>
        </pc:sldMasterMkLst>
        <pc:spChg chg="del">
          <ac:chgData name="CHIOSA ROBERTO" userId="33bb8cf4-cd42-4bd5-a426-9568ac880866" providerId="ADAL" clId="{155141CB-14D9-3C40-927A-6DDDA70F0391}" dt="2020-11-06T17:14:04.032" v="5" actId="478"/>
          <ac:spMkLst>
            <pc:docMk/>
            <pc:sldMasterMk cId="176355895" sldId="2147483648"/>
            <ac:spMk id="11" creationId="{88990D94-4296-4722-A5F6-B1BE5B53759D}"/>
          </ac:spMkLst>
        </pc:spChg>
        <pc:spChg chg="del">
          <ac:chgData name="CHIOSA ROBERTO" userId="33bb8cf4-cd42-4bd5-a426-9568ac880866" providerId="ADAL" clId="{155141CB-14D9-3C40-927A-6DDDA70F0391}" dt="2020-11-06T17:16:12.310" v="11" actId="478"/>
          <ac:spMkLst>
            <pc:docMk/>
            <pc:sldMasterMk cId="176355895" sldId="2147483648"/>
            <ac:spMk id="12" creationId="{88990D94-4296-4722-A5F6-B1BE5B53759D}"/>
          </ac:spMkLst>
        </pc:spChg>
        <pc:spChg chg="del">
          <ac:chgData name="CHIOSA ROBERTO" userId="33bb8cf4-cd42-4bd5-a426-9568ac880866" providerId="ADAL" clId="{155141CB-14D9-3C40-927A-6DDDA70F0391}" dt="2020-11-06T17:16:14.387" v="12" actId="478"/>
          <ac:spMkLst>
            <pc:docMk/>
            <pc:sldMasterMk cId="176355895" sldId="2147483648"/>
            <ac:spMk id="13" creationId="{C1576FA5-65A4-4668-841D-91EBE8004EDC}"/>
          </ac:spMkLst>
        </pc:spChg>
        <pc:spChg chg="del">
          <ac:chgData name="CHIOSA ROBERTO" userId="33bb8cf4-cd42-4bd5-a426-9568ac880866" providerId="ADAL" clId="{155141CB-14D9-3C40-927A-6DDDA70F0391}" dt="2020-11-06T18:26:25.100" v="258" actId="478"/>
          <ac:spMkLst>
            <pc:docMk/>
            <pc:sldMasterMk cId="176355895" sldId="2147483648"/>
            <ac:spMk id="15" creationId="{8CAABE71-2DE4-489E-9D84-DE62C783EFAF}"/>
          </ac:spMkLst>
        </pc:spChg>
        <pc:sldLayoutChg chg="addSp delSp modSp mod">
          <pc:chgData name="CHIOSA ROBERTO" userId="33bb8cf4-cd42-4bd5-a426-9568ac880866" providerId="ADAL" clId="{155141CB-14D9-3C40-927A-6DDDA70F0391}" dt="2020-11-06T18:35:16.627" v="310" actId="478"/>
          <pc:sldLayoutMkLst>
            <pc:docMk/>
            <pc:sldMasterMk cId="176355895" sldId="2147483648"/>
            <pc:sldLayoutMk cId="4260564999" sldId="2147483649"/>
          </pc:sldLayoutMkLst>
          <pc:spChg chg="mod">
            <ac:chgData name="CHIOSA ROBERTO" userId="33bb8cf4-cd42-4bd5-a426-9568ac880866" providerId="ADAL" clId="{155141CB-14D9-3C40-927A-6DDDA70F0391}" dt="2020-11-06T18:10:39.343" v="151" actId="12788"/>
            <ac:spMkLst>
              <pc:docMk/>
              <pc:sldMasterMk cId="176355895" sldId="2147483648"/>
              <pc:sldLayoutMk cId="4260564999" sldId="2147483649"/>
              <ac:spMk id="2" creationId="{9E7A973B-926A-485F-9491-CFC73832E357}"/>
            </ac:spMkLst>
          </pc:spChg>
          <pc:spChg chg="mod">
            <ac:chgData name="CHIOSA ROBERTO" userId="33bb8cf4-cd42-4bd5-a426-9568ac880866" providerId="ADAL" clId="{155141CB-14D9-3C40-927A-6DDDA70F0391}" dt="2020-11-06T18:28:50.255" v="306" actId="20577"/>
            <ac:spMkLst>
              <pc:docMk/>
              <pc:sldMasterMk cId="176355895" sldId="2147483648"/>
              <pc:sldLayoutMk cId="4260564999" sldId="2147483649"/>
              <ac:spMk id="3" creationId="{EE90A0E4-C2B1-4BB7-9466-8513CF458419}"/>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4" creationId="{954F2922-DC67-4AEB-A72F-3B38EEB49C95}"/>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5" creationId="{9068F658-6066-4B77-9629-83C395ABF103}"/>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6" creationId="{8A14E672-8716-45A1-9541-7845BE275BAD}"/>
            </ac:spMkLst>
          </pc:spChg>
          <pc:spChg chg="add del mod">
            <ac:chgData name="CHIOSA ROBERTO" userId="33bb8cf4-cd42-4bd5-a426-9568ac880866" providerId="ADAL" clId="{155141CB-14D9-3C40-927A-6DDDA70F0391}" dt="2020-11-06T17:14:02.627" v="4"/>
            <ac:spMkLst>
              <pc:docMk/>
              <pc:sldMasterMk cId="176355895" sldId="2147483648"/>
              <pc:sldLayoutMk cId="4260564999" sldId="2147483649"/>
              <ac:spMk id="7" creationId="{495B2AD0-6D35-C748-898D-623E332A33E6}"/>
            </ac:spMkLst>
          </pc:spChg>
          <pc:spChg chg="mod">
            <ac:chgData name="CHIOSA ROBERTO" userId="33bb8cf4-cd42-4bd5-a426-9568ac880866" providerId="ADAL" clId="{155141CB-14D9-3C40-927A-6DDDA70F0391}" dt="2020-11-06T17:54:21.529" v="76" actId="207"/>
            <ac:spMkLst>
              <pc:docMk/>
              <pc:sldMasterMk cId="176355895" sldId="2147483648"/>
              <pc:sldLayoutMk cId="4260564999" sldId="2147483649"/>
              <ac:spMk id="12" creationId="{B325B3AB-7DC6-794E-B989-F46ACB19A3F2}"/>
            </ac:spMkLst>
          </pc:spChg>
          <pc:spChg chg="mod">
            <ac:chgData name="CHIOSA ROBERTO" userId="33bb8cf4-cd42-4bd5-a426-9568ac880866" providerId="ADAL" clId="{155141CB-14D9-3C40-927A-6DDDA70F0391}" dt="2020-11-06T17:54:25.142" v="77" actId="207"/>
            <ac:spMkLst>
              <pc:docMk/>
              <pc:sldMasterMk cId="176355895" sldId="2147483648"/>
              <pc:sldLayoutMk cId="4260564999" sldId="2147483649"/>
              <ac:spMk id="13" creationId="{F659A034-F014-3B49-B80B-84B8286FFBAF}"/>
            </ac:spMkLst>
          </pc:spChg>
          <pc:spChg chg="add del mod">
            <ac:chgData name="CHIOSA ROBERTO" userId="33bb8cf4-cd42-4bd5-a426-9568ac880866" providerId="ADAL" clId="{155141CB-14D9-3C40-927A-6DDDA70F0391}" dt="2020-11-06T17:56:42.971" v="92" actId="478"/>
            <ac:spMkLst>
              <pc:docMk/>
              <pc:sldMasterMk cId="176355895" sldId="2147483648"/>
              <pc:sldLayoutMk cId="4260564999" sldId="2147483649"/>
              <ac:spMk id="14" creationId="{E2644D9E-F2A2-E14C-AA68-AF749592AB5B}"/>
            </ac:spMkLst>
          </pc:spChg>
          <pc:spChg chg="add del mod">
            <ac:chgData name="CHIOSA ROBERTO" userId="33bb8cf4-cd42-4bd5-a426-9568ac880866" providerId="ADAL" clId="{155141CB-14D9-3C40-927A-6DDDA70F0391}" dt="2020-11-06T17:53:29.933" v="19"/>
            <ac:spMkLst>
              <pc:docMk/>
              <pc:sldMasterMk cId="176355895" sldId="2147483648"/>
              <pc:sldLayoutMk cId="4260564999" sldId="2147483649"/>
              <ac:spMk id="15" creationId="{F3F79BA0-DEAB-B94C-98EA-B30DA7EEE1B1}"/>
            </ac:spMkLst>
          </pc:spChg>
          <pc:spChg chg="add del mod">
            <ac:chgData name="CHIOSA ROBERTO" userId="33bb8cf4-cd42-4bd5-a426-9568ac880866" providerId="ADAL" clId="{155141CB-14D9-3C40-927A-6DDDA70F0391}" dt="2020-11-06T18:09:47.107" v="141" actId="478"/>
            <ac:spMkLst>
              <pc:docMk/>
              <pc:sldMasterMk cId="176355895" sldId="2147483648"/>
              <pc:sldLayoutMk cId="4260564999" sldId="2147483649"/>
              <ac:spMk id="16" creationId="{B4C26A23-4171-BA43-8395-9F01CBFE1F71}"/>
            </ac:spMkLst>
          </pc:spChg>
          <pc:spChg chg="add mod">
            <ac:chgData name="CHIOSA ROBERTO" userId="33bb8cf4-cd42-4bd5-a426-9568ac880866" providerId="ADAL" clId="{155141CB-14D9-3C40-927A-6DDDA70F0391}" dt="2020-11-06T18:09:43.829" v="140"/>
            <ac:spMkLst>
              <pc:docMk/>
              <pc:sldMasterMk cId="176355895" sldId="2147483648"/>
              <pc:sldLayoutMk cId="4260564999" sldId="2147483649"/>
              <ac:spMk id="17" creationId="{18555BE3-B222-7843-8C1B-522C5F964171}"/>
            </ac:spMkLst>
          </pc:spChg>
          <pc:spChg chg="add del mod">
            <ac:chgData name="CHIOSA ROBERTO" userId="33bb8cf4-cd42-4bd5-a426-9568ac880866" providerId="ADAL" clId="{155141CB-14D9-3C40-927A-6DDDA70F0391}" dt="2020-11-06T18:09:58.482" v="143" actId="478"/>
            <ac:spMkLst>
              <pc:docMk/>
              <pc:sldMasterMk cId="176355895" sldId="2147483648"/>
              <pc:sldLayoutMk cId="4260564999" sldId="2147483649"/>
              <ac:spMk id="18" creationId="{D41DCD04-EAFA-AB41-8C7D-AEA8AC71FE9F}"/>
            </ac:spMkLst>
          </pc:spChg>
          <pc:spChg chg="add del mod">
            <ac:chgData name="CHIOSA ROBERTO" userId="33bb8cf4-cd42-4bd5-a426-9568ac880866" providerId="ADAL" clId="{155141CB-14D9-3C40-927A-6DDDA70F0391}" dt="2020-11-06T18:11:03.018" v="156" actId="478"/>
            <ac:spMkLst>
              <pc:docMk/>
              <pc:sldMasterMk cId="176355895" sldId="2147483648"/>
              <pc:sldLayoutMk cId="4260564999" sldId="2147483649"/>
              <ac:spMk id="19" creationId="{33110BBF-5E05-E341-AD8F-2CAA4F0DA62D}"/>
            </ac:spMkLst>
          </pc:spChg>
          <pc:spChg chg="add del mod">
            <ac:chgData name="CHIOSA ROBERTO" userId="33bb8cf4-cd42-4bd5-a426-9568ac880866" providerId="ADAL" clId="{155141CB-14D9-3C40-927A-6DDDA70F0391}" dt="2020-11-06T18:10:58.130" v="155" actId="478"/>
            <ac:spMkLst>
              <pc:docMk/>
              <pc:sldMasterMk cId="176355895" sldId="2147483648"/>
              <pc:sldLayoutMk cId="4260564999" sldId="2147483649"/>
              <ac:spMk id="20" creationId="{069C9FCE-50F2-2748-99E1-494D1BACDEAE}"/>
            </ac:spMkLst>
          </pc:spChg>
          <pc:spChg chg="add del mod">
            <ac:chgData name="CHIOSA ROBERTO" userId="33bb8cf4-cd42-4bd5-a426-9568ac880866" providerId="ADAL" clId="{155141CB-14D9-3C40-927A-6DDDA70F0391}" dt="2020-11-06T18:35:16.627" v="310" actId="478"/>
            <ac:spMkLst>
              <pc:docMk/>
              <pc:sldMasterMk cId="176355895" sldId="2147483648"/>
              <pc:sldLayoutMk cId="4260564999" sldId="2147483649"/>
              <ac:spMk id="21" creationId="{AADE57FE-872B-E246-9178-1BC1C32DDB14}"/>
            </ac:spMkLst>
          </pc:spChg>
          <pc:spChg chg="add del mod">
            <ac:chgData name="CHIOSA ROBERTO" userId="33bb8cf4-cd42-4bd5-a426-9568ac880866" providerId="ADAL" clId="{155141CB-14D9-3C40-927A-6DDDA70F0391}" dt="2020-11-06T18:27:31.173" v="265" actId="478"/>
            <ac:spMkLst>
              <pc:docMk/>
              <pc:sldMasterMk cId="176355895" sldId="2147483648"/>
              <pc:sldLayoutMk cId="4260564999" sldId="2147483649"/>
              <ac:spMk id="22" creationId="{F950C490-7E81-9940-ACA2-12BFB651FDF9}"/>
            </ac:spMkLst>
          </pc:spChg>
          <pc:spChg chg="add del mod">
            <ac:chgData name="CHIOSA ROBERTO" userId="33bb8cf4-cd42-4bd5-a426-9568ac880866" providerId="ADAL" clId="{155141CB-14D9-3C40-927A-6DDDA70F0391}" dt="2020-11-06T18:27:50.631" v="267" actId="478"/>
            <ac:spMkLst>
              <pc:docMk/>
              <pc:sldMasterMk cId="176355895" sldId="2147483648"/>
              <pc:sldLayoutMk cId="4260564999" sldId="2147483649"/>
              <ac:spMk id="23" creationId="{4AF5ECA6-4A90-3C47-B32C-C1D8A5657BDC}"/>
            </ac:spMkLst>
          </pc:spChg>
          <pc:grpChg chg="add mod">
            <ac:chgData name="CHIOSA ROBERTO" userId="33bb8cf4-cd42-4bd5-a426-9568ac880866" providerId="ADAL" clId="{155141CB-14D9-3C40-927A-6DDDA70F0391}" dt="2020-11-06T17:16:16.011" v="13"/>
            <ac:grpSpMkLst>
              <pc:docMk/>
              <pc:sldMasterMk cId="176355895" sldId="2147483648"/>
              <pc:sldLayoutMk cId="4260564999" sldId="2147483649"/>
              <ac:grpSpMk id="11" creationId="{DBFBD22D-BC62-3441-A540-B7937F2F2A0F}"/>
            </ac:grpSpMkLst>
          </pc:grp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8" creationId="{B68341A8-7A24-AE41-8457-6929D77B5099}"/>
            </ac:picMkLst>
          </pc:pic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9" creationId="{725A7803-CB57-B444-B110-E8076AB2EEE6}"/>
            </ac:picMkLst>
          </pc:pic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10" creationId="{F724DA48-AB3D-6C40-AB7F-9B94126C302D}"/>
            </ac:picMkLst>
          </pc:picChg>
        </pc:sldLayoutChg>
        <pc:sldLayoutChg chg="addSp delSp modSp mod">
          <pc:chgData name="CHIOSA ROBERTO" userId="33bb8cf4-cd42-4bd5-a426-9568ac880866" providerId="ADAL" clId="{155141CB-14D9-3C40-927A-6DDDA70F0391}" dt="2020-11-06T18:25:57.583" v="257" actId="14100"/>
          <pc:sldLayoutMkLst>
            <pc:docMk/>
            <pc:sldMasterMk cId="176355895" sldId="2147483648"/>
            <pc:sldLayoutMk cId="327708303" sldId="2147483650"/>
          </pc:sldLayoutMkLst>
          <pc:spChg chg="add del mod">
            <ac:chgData name="CHIOSA ROBERTO" userId="33bb8cf4-cd42-4bd5-a426-9568ac880866" providerId="ADAL" clId="{155141CB-14D9-3C40-927A-6DDDA70F0391}" dt="2020-11-06T18:19:18.255" v="215" actId="12788"/>
            <ac:spMkLst>
              <pc:docMk/>
              <pc:sldMasterMk cId="176355895" sldId="2147483648"/>
              <pc:sldLayoutMk cId="327708303" sldId="2147483650"/>
              <ac:spMk id="2" creationId="{E2F3204B-D7CE-4B18-8E1A-15CCB5EB41C2}"/>
            </ac:spMkLst>
          </pc:spChg>
          <pc:spChg chg="add del mod">
            <ac:chgData name="CHIOSA ROBERTO" userId="33bb8cf4-cd42-4bd5-a426-9568ac880866" providerId="ADAL" clId="{155141CB-14D9-3C40-927A-6DDDA70F0391}" dt="2020-11-06T18:11:51.663" v="161"/>
            <ac:spMkLst>
              <pc:docMk/>
              <pc:sldMasterMk cId="176355895" sldId="2147483648"/>
              <pc:sldLayoutMk cId="327708303" sldId="2147483650"/>
              <ac:spMk id="4" creationId="{C63A16CF-E022-504B-8DF1-7CC2B94C5EDC}"/>
            </ac:spMkLst>
          </pc:spChg>
          <pc:spChg chg="add del mod">
            <ac:chgData name="CHIOSA ROBERTO" userId="33bb8cf4-cd42-4bd5-a426-9568ac880866" providerId="ADAL" clId="{155141CB-14D9-3C40-927A-6DDDA70F0391}" dt="2020-11-06T18:11:51.663" v="161"/>
            <ac:spMkLst>
              <pc:docMk/>
              <pc:sldMasterMk cId="176355895" sldId="2147483648"/>
              <pc:sldLayoutMk cId="327708303" sldId="2147483650"/>
              <ac:spMk id="5" creationId="{5FA261FF-1074-CB49-83C7-5D6D740E7ABB}"/>
            </ac:spMkLst>
          </pc:spChg>
          <pc:spChg chg="add del mod">
            <ac:chgData name="CHIOSA ROBERTO" userId="33bb8cf4-cd42-4bd5-a426-9568ac880866" providerId="ADAL" clId="{155141CB-14D9-3C40-927A-6DDDA70F0391}" dt="2020-11-06T18:12:27.810" v="170" actId="478"/>
            <ac:spMkLst>
              <pc:docMk/>
              <pc:sldMasterMk cId="176355895" sldId="2147483648"/>
              <pc:sldLayoutMk cId="327708303" sldId="2147483650"/>
              <ac:spMk id="6" creationId="{7DBC4100-BE7F-6B48-9649-44D3A2D6EC8A}"/>
            </ac:spMkLst>
          </pc:spChg>
          <pc:spChg chg="add del mod">
            <ac:chgData name="CHIOSA ROBERTO" userId="33bb8cf4-cd42-4bd5-a426-9568ac880866" providerId="ADAL" clId="{155141CB-14D9-3C40-927A-6DDDA70F0391}" dt="2020-11-06T18:14:34.078" v="179" actId="478"/>
            <ac:spMkLst>
              <pc:docMk/>
              <pc:sldMasterMk cId="176355895" sldId="2147483648"/>
              <pc:sldLayoutMk cId="327708303" sldId="2147483650"/>
              <ac:spMk id="7" creationId="{63FC9232-2898-7844-8CCB-7E57CD12D27A}"/>
            </ac:spMkLst>
          </pc:spChg>
          <pc:spChg chg="add del mod">
            <ac:chgData name="CHIOSA ROBERTO" userId="33bb8cf4-cd42-4bd5-a426-9568ac880866" providerId="ADAL" clId="{155141CB-14D9-3C40-927A-6DDDA70F0391}" dt="2020-11-06T18:25:53.795" v="256" actId="478"/>
            <ac:spMkLst>
              <pc:docMk/>
              <pc:sldMasterMk cId="176355895" sldId="2147483648"/>
              <pc:sldLayoutMk cId="327708303" sldId="2147483650"/>
              <ac:spMk id="8" creationId="{7B39690C-1A79-429C-B187-1286945048AB}"/>
            </ac:spMkLst>
          </pc:spChg>
          <pc:spChg chg="add mod">
            <ac:chgData name="CHIOSA ROBERTO" userId="33bb8cf4-cd42-4bd5-a426-9568ac880866" providerId="ADAL" clId="{155141CB-14D9-3C40-927A-6DDDA70F0391}" dt="2020-11-06T18:19:27.015" v="216" actId="1076"/>
            <ac:spMkLst>
              <pc:docMk/>
              <pc:sldMasterMk cId="176355895" sldId="2147483648"/>
              <pc:sldLayoutMk cId="327708303" sldId="2147483650"/>
              <ac:spMk id="9" creationId="{7F3BE8D3-7D8B-9F43-94FB-0AC60D64E1EF}"/>
            </ac:spMkLst>
          </pc:spChg>
          <pc:spChg chg="add mod">
            <ac:chgData name="CHIOSA ROBERTO" userId="33bb8cf4-cd42-4bd5-a426-9568ac880866" providerId="ADAL" clId="{155141CB-14D9-3C40-927A-6DDDA70F0391}" dt="2020-11-06T18:16:22.373" v="192" actId="1076"/>
            <ac:spMkLst>
              <pc:docMk/>
              <pc:sldMasterMk cId="176355895" sldId="2147483648"/>
              <pc:sldLayoutMk cId="327708303" sldId="2147483650"/>
              <ac:spMk id="10" creationId="{E2B3B4D4-8F62-8043-B337-77DBE4DBC228}"/>
            </ac:spMkLst>
          </pc:spChg>
          <pc:spChg chg="add del mod">
            <ac:chgData name="CHIOSA ROBERTO" userId="33bb8cf4-cd42-4bd5-a426-9568ac880866" providerId="ADAL" clId="{155141CB-14D9-3C40-927A-6DDDA70F0391}" dt="2020-11-06T18:16:01.961" v="189" actId="478"/>
            <ac:spMkLst>
              <pc:docMk/>
              <pc:sldMasterMk cId="176355895" sldId="2147483648"/>
              <pc:sldLayoutMk cId="327708303" sldId="2147483650"/>
              <ac:spMk id="12" creationId="{071D0F6A-DBDF-9949-AC3E-C2230A847C9F}"/>
            </ac:spMkLst>
          </pc:spChg>
          <pc:spChg chg="add mod">
            <ac:chgData name="CHIOSA ROBERTO" userId="33bb8cf4-cd42-4bd5-a426-9568ac880866" providerId="ADAL" clId="{155141CB-14D9-3C40-927A-6DDDA70F0391}" dt="2020-11-06T18:19:18.255" v="215" actId="12788"/>
            <ac:spMkLst>
              <pc:docMk/>
              <pc:sldMasterMk cId="176355895" sldId="2147483648"/>
              <pc:sldLayoutMk cId="327708303" sldId="2147483650"/>
              <ac:spMk id="15" creationId="{F1C58FE8-DAA0-794A-AF28-3E78B0E9F594}"/>
            </ac:spMkLst>
          </pc:spChg>
          <pc:spChg chg="add del mod">
            <ac:chgData name="CHIOSA ROBERTO" userId="33bb8cf4-cd42-4bd5-a426-9568ac880866" providerId="ADAL" clId="{155141CB-14D9-3C40-927A-6DDDA70F0391}" dt="2020-11-06T18:18:38.012" v="210" actId="478"/>
            <ac:spMkLst>
              <pc:docMk/>
              <pc:sldMasterMk cId="176355895" sldId="2147483648"/>
              <pc:sldLayoutMk cId="327708303" sldId="2147483650"/>
              <ac:spMk id="16" creationId="{100E7504-B149-754C-8F8C-73823BD14D00}"/>
            </ac:spMkLst>
          </pc:spChg>
          <pc:spChg chg="add mod">
            <ac:chgData name="CHIOSA ROBERTO" userId="33bb8cf4-cd42-4bd5-a426-9568ac880866" providerId="ADAL" clId="{155141CB-14D9-3C40-927A-6DDDA70F0391}" dt="2020-11-06T18:25:57.583" v="257" actId="14100"/>
            <ac:spMkLst>
              <pc:docMk/>
              <pc:sldMasterMk cId="176355895" sldId="2147483648"/>
              <pc:sldLayoutMk cId="327708303" sldId="2147483650"/>
              <ac:spMk id="17" creationId="{4B6FF455-CE4D-3040-A065-6C8980C52803}"/>
            </ac:spMkLst>
          </pc:spChg>
          <pc:picChg chg="add del mod">
            <ac:chgData name="CHIOSA ROBERTO" userId="33bb8cf4-cd42-4bd5-a426-9568ac880866" providerId="ADAL" clId="{155141CB-14D9-3C40-927A-6DDDA70F0391}" dt="2020-11-06T18:16:05.099" v="190" actId="478"/>
            <ac:picMkLst>
              <pc:docMk/>
              <pc:sldMasterMk cId="176355895" sldId="2147483648"/>
              <pc:sldLayoutMk cId="327708303" sldId="2147483650"/>
              <ac:picMk id="11" creationId="{671A3984-C2F4-FA4F-B9B8-40F398083BBB}"/>
            </ac:picMkLst>
          </pc:picChg>
          <pc:picChg chg="add mod">
            <ac:chgData name="CHIOSA ROBERTO" userId="33bb8cf4-cd42-4bd5-a426-9568ac880866" providerId="ADAL" clId="{155141CB-14D9-3C40-927A-6DDDA70F0391}" dt="2020-11-06T18:17:06.014" v="199" actId="1076"/>
            <ac:picMkLst>
              <pc:docMk/>
              <pc:sldMasterMk cId="176355895" sldId="2147483648"/>
              <pc:sldLayoutMk cId="327708303" sldId="2147483650"/>
              <ac:picMk id="13" creationId="{2BB5500C-88F2-E148-951C-5B7D09FD1584}"/>
            </ac:picMkLst>
          </pc:picChg>
          <pc:picChg chg="add mod">
            <ac:chgData name="CHIOSA ROBERTO" userId="33bb8cf4-cd42-4bd5-a426-9568ac880866" providerId="ADAL" clId="{155141CB-14D9-3C40-927A-6DDDA70F0391}" dt="2020-11-06T18:16:49.175" v="197" actId="14100"/>
            <ac:picMkLst>
              <pc:docMk/>
              <pc:sldMasterMk cId="176355895" sldId="2147483648"/>
              <pc:sldLayoutMk cId="327708303" sldId="2147483650"/>
              <ac:picMk id="14" creationId="{06890B5B-F683-0943-BAD2-85F066D3533B}"/>
            </ac:picMkLst>
          </pc:picChg>
        </pc:sldLayoutChg>
        <pc:sldLayoutChg chg="addSp delSp modSp add mod modTransition">
          <pc:chgData name="CHIOSA ROBERTO" userId="33bb8cf4-cd42-4bd5-a426-9568ac880866" providerId="ADAL" clId="{155141CB-14D9-3C40-927A-6DDDA70F0391}" dt="2020-11-06T18:25:46.175" v="254" actId="1076"/>
          <pc:sldLayoutMkLst>
            <pc:docMk/>
            <pc:sldMasterMk cId="176355895" sldId="2147483648"/>
            <pc:sldLayoutMk cId="4271477466" sldId="2147483660"/>
          </pc:sldLayoutMkLst>
          <pc:spChg chg="mod">
            <ac:chgData name="CHIOSA ROBERTO" userId="33bb8cf4-cd42-4bd5-a426-9568ac880866" providerId="ADAL" clId="{155141CB-14D9-3C40-927A-6DDDA70F0391}" dt="2020-11-06T18:21:43.238" v="250" actId="553"/>
            <ac:spMkLst>
              <pc:docMk/>
              <pc:sldMasterMk cId="176355895" sldId="2147483648"/>
              <pc:sldLayoutMk cId="4271477466" sldId="2147483660"/>
              <ac:spMk id="2" creationId="{E2F3204B-D7CE-4B18-8E1A-15CCB5EB41C2}"/>
            </ac:spMkLst>
          </pc:spChg>
          <pc:spChg chg="del mod">
            <ac:chgData name="CHIOSA ROBERTO" userId="33bb8cf4-cd42-4bd5-a426-9568ac880866" providerId="ADAL" clId="{155141CB-14D9-3C40-927A-6DDDA70F0391}" dt="2020-11-06T18:25:35.121" v="252" actId="478"/>
            <ac:spMkLst>
              <pc:docMk/>
              <pc:sldMasterMk cId="176355895" sldId="2147483648"/>
              <pc:sldLayoutMk cId="4271477466" sldId="2147483660"/>
              <ac:spMk id="8" creationId="{7B39690C-1A79-429C-B187-1286945048AB}"/>
            </ac:spMkLst>
          </pc:spChg>
          <pc:spChg chg="add mod">
            <ac:chgData name="CHIOSA ROBERTO" userId="33bb8cf4-cd42-4bd5-a426-9568ac880866" providerId="ADAL" clId="{155141CB-14D9-3C40-927A-6DDDA70F0391}" dt="2020-11-06T18:22:50.798" v="251" actId="255"/>
            <ac:spMkLst>
              <pc:docMk/>
              <pc:sldMasterMk cId="176355895" sldId="2147483648"/>
              <pc:sldLayoutMk cId="4271477466" sldId="2147483660"/>
              <ac:spMk id="11" creationId="{0133DB38-ACC8-EF46-9D66-01A9DDD4134E}"/>
            </ac:spMkLst>
          </pc:spChg>
          <pc:spChg chg="add mod">
            <ac:chgData name="CHIOSA ROBERTO" userId="33bb8cf4-cd42-4bd5-a426-9568ac880866" providerId="ADAL" clId="{155141CB-14D9-3C40-927A-6DDDA70F0391}" dt="2020-11-06T18:25:46.175" v="254" actId="1076"/>
            <ac:spMkLst>
              <pc:docMk/>
              <pc:sldMasterMk cId="176355895" sldId="2147483648"/>
              <pc:sldLayoutMk cId="4271477466" sldId="2147483660"/>
              <ac:spMk id="12" creationId="{C7EC2BE8-E489-E24C-8B6E-C791CA13E035}"/>
            </ac:spMkLst>
          </pc:spChg>
        </pc:sldLayoutChg>
        <pc:sldLayoutChg chg="del">
          <pc:chgData name="CHIOSA ROBERTO" userId="33bb8cf4-cd42-4bd5-a426-9568ac880866" providerId="ADAL" clId="{155141CB-14D9-3C40-927A-6DDDA70F0391}" dt="2020-11-06T17:11:31.666" v="0" actId="2696"/>
          <pc:sldLayoutMkLst>
            <pc:docMk/>
            <pc:sldMasterMk cId="176355895" sldId="2147483648"/>
            <pc:sldLayoutMk cId="639540756" sldId="2147483672"/>
          </pc:sldLayoutMkLst>
        </pc:sldLayoutChg>
      </pc:sldMasterChg>
      <pc:sldMasterChg chg="new del mod addSldLayout delSldLayout">
        <pc:chgData name="CHIOSA ROBERTO" userId="33bb8cf4-cd42-4bd5-a426-9568ac880866" providerId="ADAL" clId="{155141CB-14D9-3C40-927A-6DDDA70F0391}" dt="2020-11-06T18:33:27.291" v="308" actId="6938"/>
        <pc:sldMasterMkLst>
          <pc:docMk/>
          <pc:sldMasterMk cId="1994503599" sldId="2147483661"/>
        </pc:sldMasterMkLst>
        <pc:sldLayoutChg chg="new del replId">
          <pc:chgData name="CHIOSA ROBERTO" userId="33bb8cf4-cd42-4bd5-a426-9568ac880866" providerId="ADAL" clId="{155141CB-14D9-3C40-927A-6DDDA70F0391}" dt="2020-11-06T18:33:27.291" v="308" actId="6938"/>
          <pc:sldLayoutMkLst>
            <pc:docMk/>
            <pc:sldMasterMk cId="1994503599" sldId="2147483661"/>
            <pc:sldLayoutMk cId="1456137641" sldId="2147483662"/>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645580652" sldId="2147483663"/>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061128438" sldId="2147483664"/>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547773079" sldId="2147483665"/>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597265548" sldId="2147483666"/>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72608427" sldId="2147483667"/>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180481118" sldId="2147483668"/>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66633649" sldId="2147483669"/>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807960737" sldId="2147483670"/>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3008270589" sldId="2147483671"/>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739079024"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119626-2BD9-425B-98C6-187D856162B9}" type="datetimeFigureOut">
              <a:rPr lang="it-IT" smtClean="0"/>
              <a:t>09/02/22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97B0B4-1466-4C1E-862A-886A690AE753}" type="slidenum">
              <a:rPr lang="it-IT" smtClean="0"/>
              <a:t>‹#›</a:t>
            </a:fld>
            <a:endParaRPr lang="it-IT"/>
          </a:p>
        </p:txBody>
      </p:sp>
    </p:spTree>
    <p:extLst>
      <p:ext uri="{BB962C8B-B14F-4D97-AF65-F5344CB8AC3E}">
        <p14:creationId xmlns:p14="http://schemas.microsoft.com/office/powerpoint/2010/main" val="733606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a:p>
        </p:txBody>
      </p:sp>
      <p:sp>
        <p:nvSpPr>
          <p:cNvPr id="4" name="Segnaposto numero diapositiva 3"/>
          <p:cNvSpPr>
            <a:spLocks noGrp="1"/>
          </p:cNvSpPr>
          <p:nvPr>
            <p:ph type="sldNum" sz="quarter" idx="5"/>
          </p:nvPr>
        </p:nvSpPr>
        <p:spPr/>
        <p:txBody>
          <a:bodyPr/>
          <a:lstStyle/>
          <a:p>
            <a:fld id="{6197B0B4-1466-4C1E-862A-886A690AE753}" type="slidenum">
              <a:rPr lang="it-IT" smtClean="0"/>
              <a:t>1</a:t>
            </a:fld>
            <a:endParaRPr lang="it-IT"/>
          </a:p>
        </p:txBody>
      </p:sp>
    </p:spTree>
    <p:extLst>
      <p:ext uri="{BB962C8B-B14F-4D97-AF65-F5344CB8AC3E}">
        <p14:creationId xmlns:p14="http://schemas.microsoft.com/office/powerpoint/2010/main" val="2032148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A973B-926A-485F-9491-CFC73832E357}"/>
              </a:ext>
            </a:extLst>
          </p:cNvPr>
          <p:cNvSpPr>
            <a:spLocks noGrp="1"/>
          </p:cNvSpPr>
          <p:nvPr>
            <p:ph type="ctrTitle"/>
          </p:nvPr>
        </p:nvSpPr>
        <p:spPr>
          <a:xfrm>
            <a:off x="1524000" y="2386361"/>
            <a:ext cx="9144000" cy="1123602"/>
          </a:xfrm>
          <a:prstGeom prst="rect">
            <a:avLst/>
          </a:prstGeom>
        </p:spPr>
        <p:txBody>
          <a:bodyPr anchor="b"/>
          <a:lstStyle>
            <a:lvl1pPr algn="ctr">
              <a:defRPr sz="3200">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3" name="Sottotitolo 2">
            <a:extLst>
              <a:ext uri="{FF2B5EF4-FFF2-40B4-BE49-F238E27FC236}">
                <a16:creationId xmlns:a16="http://schemas.microsoft.com/office/drawing/2014/main" id="{EE90A0E4-C2B1-4BB7-9466-8513CF458419}"/>
              </a:ext>
            </a:extLst>
          </p:cNvPr>
          <p:cNvSpPr>
            <a:spLocks noGrp="1"/>
          </p:cNvSpPr>
          <p:nvPr>
            <p:ph type="subTitle" idx="1"/>
          </p:nvPr>
        </p:nvSpPr>
        <p:spPr>
          <a:xfrm>
            <a:off x="1524000" y="3602039"/>
            <a:ext cx="9144000" cy="438166"/>
          </a:xfrm>
          <a:prstGeom prst="rect">
            <a:avLst/>
          </a:prstGeom>
        </p:spPr>
        <p:txBody>
          <a:bodyPr/>
          <a:lstStyle>
            <a:lvl1pPr marL="0" indent="0" algn="ctr">
              <a:buNone/>
              <a:defRPr sz="1800">
                <a:latin typeface="Poppins Light" pitchFamily="2" charset="77"/>
                <a:cs typeface="Poppins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endParaRPr lang="en-US" dirty="0"/>
          </a:p>
        </p:txBody>
      </p:sp>
      <p:pic>
        <p:nvPicPr>
          <p:cNvPr id="9" name="Immagine 1" descr="TEBE_DEFINITIVO_13">
            <a:extLst>
              <a:ext uri="{FF2B5EF4-FFF2-40B4-BE49-F238E27FC236}">
                <a16:creationId xmlns:a16="http://schemas.microsoft.com/office/drawing/2014/main" id="{725A7803-CB57-B444-B110-E8076AB2EEE6}"/>
              </a:ext>
            </a:extLst>
          </p:cNvPr>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6904" y="494281"/>
            <a:ext cx="1406580" cy="92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9">
            <a:extLst>
              <a:ext uri="{FF2B5EF4-FFF2-40B4-BE49-F238E27FC236}">
                <a16:creationId xmlns:a16="http://schemas.microsoft.com/office/drawing/2014/main" id="{F724DA48-AB3D-6C40-AB7F-9B94126C302D}"/>
              </a:ext>
            </a:extLst>
          </p:cNvPr>
          <p:cNvPicPr>
            <a:picLocks noChangeAspect="1"/>
          </p:cNvPicPr>
          <p:nvPr userDrawn="1"/>
        </p:nvPicPr>
        <p:blipFill>
          <a:blip r:embed="rId3"/>
          <a:stretch>
            <a:fillRect/>
          </a:stretch>
        </p:blipFill>
        <p:spPr>
          <a:xfrm>
            <a:off x="7399981" y="494281"/>
            <a:ext cx="2198500" cy="999355"/>
          </a:xfrm>
          <a:prstGeom prst="rect">
            <a:avLst/>
          </a:prstGeom>
        </p:spPr>
      </p:pic>
      <p:grpSp>
        <p:nvGrpSpPr>
          <p:cNvPr id="11" name="Group 191">
            <a:extLst>
              <a:ext uri="{FF2B5EF4-FFF2-40B4-BE49-F238E27FC236}">
                <a16:creationId xmlns:a16="http://schemas.microsoft.com/office/drawing/2014/main" id="{DBFBD22D-BC62-3441-A540-B7937F2F2A0F}"/>
              </a:ext>
            </a:extLst>
          </p:cNvPr>
          <p:cNvGrpSpPr/>
          <p:nvPr userDrawn="1"/>
        </p:nvGrpSpPr>
        <p:grpSpPr>
          <a:xfrm>
            <a:off x="0" y="4959686"/>
            <a:ext cx="12192000" cy="1909138"/>
            <a:chOff x="0" y="4948862"/>
            <a:chExt cx="12192000" cy="1909138"/>
          </a:xfrm>
        </p:grpSpPr>
        <p:sp>
          <p:nvSpPr>
            <p:cNvPr id="12" name="Freeform: Shape 192">
              <a:extLst>
                <a:ext uri="{FF2B5EF4-FFF2-40B4-BE49-F238E27FC236}">
                  <a16:creationId xmlns:a16="http://schemas.microsoft.com/office/drawing/2014/main" id="{B325B3AB-7DC6-794E-B989-F46ACB19A3F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93">
              <a:extLst>
                <a:ext uri="{FF2B5EF4-FFF2-40B4-BE49-F238E27FC236}">
                  <a16:creationId xmlns:a16="http://schemas.microsoft.com/office/drawing/2014/main" id="{F659A034-F014-3B49-B80B-84B8286FFBAF}"/>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6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Rettangolo 16">
            <a:extLst>
              <a:ext uri="{FF2B5EF4-FFF2-40B4-BE49-F238E27FC236}">
                <a16:creationId xmlns:a16="http://schemas.microsoft.com/office/drawing/2014/main" id="{18555BE3-B222-7843-8C1B-522C5F964171}"/>
              </a:ext>
            </a:extLst>
          </p:cNvPr>
          <p:cNvSpPr/>
          <p:nvPr userDrawn="1"/>
        </p:nvSpPr>
        <p:spPr>
          <a:xfrm>
            <a:off x="-5204" y="10104"/>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85A2044D-AB30-6943-A50B-EDD7FE67072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88617" y="491143"/>
            <a:ext cx="2204358" cy="929074"/>
          </a:xfrm>
          <a:prstGeom prst="rect">
            <a:avLst/>
          </a:prstGeom>
        </p:spPr>
      </p:pic>
    </p:spTree>
    <p:extLst>
      <p:ext uri="{BB962C8B-B14F-4D97-AF65-F5344CB8AC3E}">
        <p14:creationId xmlns:p14="http://schemas.microsoft.com/office/powerpoint/2010/main" val="4260564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35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D31D70-921C-489C-9EA2-FD292B4F988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F8AAFA97-AE2C-4E65-82E1-C60DE94CD83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EFAA1356-EBD4-4CD3-8A39-742C347BABC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CCD6A1A-A942-491F-9BBD-E43BD1BD0204}"/>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2/9/22</a:t>
            </a:fld>
            <a:endParaRPr lang="en-US"/>
          </a:p>
        </p:txBody>
      </p:sp>
      <p:sp>
        <p:nvSpPr>
          <p:cNvPr id="6" name="Segnaposto piè di pagina 5">
            <a:extLst>
              <a:ext uri="{FF2B5EF4-FFF2-40B4-BE49-F238E27FC236}">
                <a16:creationId xmlns:a16="http://schemas.microsoft.com/office/drawing/2014/main" id="{0A9081BD-5CD1-4A37-BEF1-93A2D9D9F39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A2EA5BD8-EDBB-488C-9B5F-210A54B3674A}"/>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3599058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BDF76F-D811-4B08-88C9-90AEA1CDA8A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67A940D9-4AC1-4647-B217-E8CBE65D32D7}"/>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a:extLst>
              <a:ext uri="{FF2B5EF4-FFF2-40B4-BE49-F238E27FC236}">
                <a16:creationId xmlns:a16="http://schemas.microsoft.com/office/drawing/2014/main" id="{73C56316-EFF4-41AE-B0F1-15FBA36AB65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78BE59E-DF5E-4C6B-A22C-EAB9362771BB}"/>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2/9/22</a:t>
            </a:fld>
            <a:endParaRPr lang="en-US"/>
          </a:p>
        </p:txBody>
      </p:sp>
      <p:sp>
        <p:nvSpPr>
          <p:cNvPr id="6" name="Segnaposto piè di pagina 5">
            <a:extLst>
              <a:ext uri="{FF2B5EF4-FFF2-40B4-BE49-F238E27FC236}">
                <a16:creationId xmlns:a16="http://schemas.microsoft.com/office/drawing/2014/main" id="{D515D12A-D7C1-4008-BCA2-5CDE0857957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A998E4AB-22DD-4C3E-A24F-287B905BF1B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632291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24474C-83BB-4E22-9BD1-AAD11C1D1E27}"/>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771C7C9C-0139-45CD-9B30-29BC8E7C2D1E}"/>
              </a:ext>
            </a:extLst>
          </p:cNvPr>
          <p:cNvSpPr>
            <a:spLocks noGrp="1"/>
          </p:cNvSpPr>
          <p:nvPr>
            <p:ph type="body" orient="vert" idx="1"/>
          </p:nvPr>
        </p:nvSpPr>
        <p:spPr>
          <a:xfrm>
            <a:off x="838200" y="1825625"/>
            <a:ext cx="10515600" cy="4351338"/>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28E990A8-210D-4DB3-8B2D-7063981C1CB1}"/>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2/9/22</a:t>
            </a:fld>
            <a:endParaRPr lang="en-US"/>
          </a:p>
        </p:txBody>
      </p:sp>
      <p:sp>
        <p:nvSpPr>
          <p:cNvPr id="5" name="Segnaposto piè di pagina 4">
            <a:extLst>
              <a:ext uri="{FF2B5EF4-FFF2-40B4-BE49-F238E27FC236}">
                <a16:creationId xmlns:a16="http://schemas.microsoft.com/office/drawing/2014/main" id="{69B6399E-A857-438E-831C-DF5A4672A5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3E331D3D-5659-435B-8D98-A0AC9D5203D1}"/>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1713123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484073A-E4E4-4C9E-8727-91BE3B0CFB6F}"/>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D16C5E60-03D2-44FB-AF2C-292165CA190D}"/>
              </a:ext>
            </a:extLst>
          </p:cNvPr>
          <p:cNvSpPr>
            <a:spLocks noGrp="1"/>
          </p:cNvSpPr>
          <p:nvPr>
            <p:ph type="body" orient="vert" idx="1"/>
          </p:nvPr>
        </p:nvSpPr>
        <p:spPr>
          <a:xfrm>
            <a:off x="838200" y="365125"/>
            <a:ext cx="7734300" cy="5811838"/>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00BF3ACC-BB97-430D-8305-8F3C93868A74}"/>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2/9/22</a:t>
            </a:fld>
            <a:endParaRPr lang="en-US"/>
          </a:p>
        </p:txBody>
      </p:sp>
      <p:sp>
        <p:nvSpPr>
          <p:cNvPr id="5" name="Segnaposto piè di pagina 4">
            <a:extLst>
              <a:ext uri="{FF2B5EF4-FFF2-40B4-BE49-F238E27FC236}">
                <a16:creationId xmlns:a16="http://schemas.microsoft.com/office/drawing/2014/main" id="{DEAF443B-F3CE-4289-95C8-63557688083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CD2D5F1D-71A9-45BF-8EB0-F4916667EC91}"/>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3583500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9840D-80A7-BD4D-92A4-2437B01AB06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58A7096-32D9-A946-9A58-FDAC291E71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4050CD-2393-D74F-8DFD-7E0EFCCEFAD3}"/>
              </a:ext>
            </a:extLst>
          </p:cNvPr>
          <p:cNvSpPr>
            <a:spLocks noGrp="1"/>
          </p:cNvSpPr>
          <p:nvPr>
            <p:ph type="dt" sz="half" idx="10"/>
          </p:nvPr>
        </p:nvSpPr>
        <p:spPr/>
        <p:txBody>
          <a:bodyPr/>
          <a:lstStyle/>
          <a:p>
            <a:fld id="{7785AFA8-5688-184B-9D5B-7FFDAC56941D}" type="datetimeFigureOut">
              <a:rPr lang="en-GB" smtClean="0"/>
              <a:t>09/02/2022</a:t>
            </a:fld>
            <a:endParaRPr lang="en-GB"/>
          </a:p>
        </p:txBody>
      </p:sp>
      <p:sp>
        <p:nvSpPr>
          <p:cNvPr id="5" name="Footer Placeholder 4">
            <a:extLst>
              <a:ext uri="{FF2B5EF4-FFF2-40B4-BE49-F238E27FC236}">
                <a16:creationId xmlns:a16="http://schemas.microsoft.com/office/drawing/2014/main" id="{1AFE961A-E978-6948-8D30-BADD64191C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42EC0D-2B6A-704C-884B-0F9CA5B0C396}"/>
              </a:ext>
            </a:extLst>
          </p:cNvPr>
          <p:cNvSpPr>
            <a:spLocks noGrp="1"/>
          </p:cNvSpPr>
          <p:nvPr>
            <p:ph type="sldNum" sz="quarter" idx="12"/>
          </p:nvPr>
        </p:nvSpPr>
        <p:spPr/>
        <p:txBody>
          <a:bodyPr/>
          <a:lstStyle/>
          <a:p>
            <a:fld id="{9953C237-55BD-A74F-BC6B-50CE8B10DFD3}" type="slidenum">
              <a:rPr lang="en-GB" smtClean="0"/>
              <a:t>‹#›</a:t>
            </a:fld>
            <a:endParaRPr lang="en-GB"/>
          </a:p>
        </p:txBody>
      </p:sp>
    </p:spTree>
    <p:extLst>
      <p:ext uri="{BB962C8B-B14F-4D97-AF65-F5344CB8AC3E}">
        <p14:creationId xmlns:p14="http://schemas.microsoft.com/office/powerpoint/2010/main" val="3637709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A973B-926A-485F-9491-CFC73832E357}"/>
              </a:ext>
            </a:extLst>
          </p:cNvPr>
          <p:cNvSpPr>
            <a:spLocks noGrp="1"/>
          </p:cNvSpPr>
          <p:nvPr>
            <p:ph type="ctrTitle"/>
          </p:nvPr>
        </p:nvSpPr>
        <p:spPr>
          <a:xfrm>
            <a:off x="1524000" y="2386361"/>
            <a:ext cx="9144000" cy="1123602"/>
          </a:xfrm>
          <a:prstGeom prst="rect">
            <a:avLst/>
          </a:prstGeom>
        </p:spPr>
        <p:txBody>
          <a:bodyPr anchor="b"/>
          <a:lstStyle>
            <a:lvl1pPr algn="ctr">
              <a:defRPr sz="3200">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3" name="Sottotitolo 2">
            <a:extLst>
              <a:ext uri="{FF2B5EF4-FFF2-40B4-BE49-F238E27FC236}">
                <a16:creationId xmlns:a16="http://schemas.microsoft.com/office/drawing/2014/main" id="{EE90A0E4-C2B1-4BB7-9466-8513CF458419}"/>
              </a:ext>
            </a:extLst>
          </p:cNvPr>
          <p:cNvSpPr>
            <a:spLocks noGrp="1"/>
          </p:cNvSpPr>
          <p:nvPr>
            <p:ph type="subTitle" idx="1"/>
          </p:nvPr>
        </p:nvSpPr>
        <p:spPr>
          <a:xfrm>
            <a:off x="1524000" y="3602039"/>
            <a:ext cx="9144000" cy="438166"/>
          </a:xfrm>
          <a:prstGeom prst="rect">
            <a:avLst/>
          </a:prstGeom>
        </p:spPr>
        <p:txBody>
          <a:bodyPr/>
          <a:lstStyle>
            <a:lvl1pPr marL="0" indent="0" algn="ctr">
              <a:buNone/>
              <a:defRPr sz="1800">
                <a:latin typeface="Poppins Light" pitchFamily="2" charset="77"/>
                <a:cs typeface="Poppins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endParaRPr lang="en-US" dirty="0"/>
          </a:p>
        </p:txBody>
      </p:sp>
      <p:grpSp>
        <p:nvGrpSpPr>
          <p:cNvPr id="11" name="Group 191">
            <a:extLst>
              <a:ext uri="{FF2B5EF4-FFF2-40B4-BE49-F238E27FC236}">
                <a16:creationId xmlns:a16="http://schemas.microsoft.com/office/drawing/2014/main" id="{DBFBD22D-BC62-3441-A540-B7937F2F2A0F}"/>
              </a:ext>
            </a:extLst>
          </p:cNvPr>
          <p:cNvGrpSpPr/>
          <p:nvPr userDrawn="1"/>
        </p:nvGrpSpPr>
        <p:grpSpPr>
          <a:xfrm>
            <a:off x="0" y="4959686"/>
            <a:ext cx="12192000" cy="1909138"/>
            <a:chOff x="0" y="4948862"/>
            <a:chExt cx="12192000" cy="1909138"/>
          </a:xfrm>
        </p:grpSpPr>
        <p:sp>
          <p:nvSpPr>
            <p:cNvPr id="12" name="Freeform: Shape 192">
              <a:extLst>
                <a:ext uri="{FF2B5EF4-FFF2-40B4-BE49-F238E27FC236}">
                  <a16:creationId xmlns:a16="http://schemas.microsoft.com/office/drawing/2014/main" id="{B325B3AB-7DC6-794E-B989-F46ACB19A3F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93">
              <a:extLst>
                <a:ext uri="{FF2B5EF4-FFF2-40B4-BE49-F238E27FC236}">
                  <a16:creationId xmlns:a16="http://schemas.microsoft.com/office/drawing/2014/main" id="{F659A034-F014-3B49-B80B-84B8286FFBAF}"/>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6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Rettangolo 16">
            <a:extLst>
              <a:ext uri="{FF2B5EF4-FFF2-40B4-BE49-F238E27FC236}">
                <a16:creationId xmlns:a16="http://schemas.microsoft.com/office/drawing/2014/main" id="{18555BE3-B222-7843-8C1B-522C5F964171}"/>
              </a:ext>
            </a:extLst>
          </p:cNvPr>
          <p:cNvSpPr/>
          <p:nvPr userDrawn="1"/>
        </p:nvSpPr>
        <p:spPr>
          <a:xfrm>
            <a:off x="-5204" y="10104"/>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8428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F3204B-D7CE-4B18-8E1A-15CCB5EB41C2}"/>
              </a:ext>
            </a:extLst>
          </p:cNvPr>
          <p:cNvSpPr>
            <a:spLocks noGrp="1"/>
          </p:cNvSpPr>
          <p:nvPr>
            <p:ph type="title"/>
          </p:nvPr>
        </p:nvSpPr>
        <p:spPr>
          <a:xfrm>
            <a:off x="388411" y="367049"/>
            <a:ext cx="11415178" cy="379422"/>
          </a:xfrm>
          <a:prstGeom prst="rect">
            <a:avLst/>
          </a:prstGeom>
        </p:spPr>
        <p:txBody>
          <a:bodyPr/>
          <a:lstStyle>
            <a:lvl1pPr>
              <a:defRPr>
                <a:solidFill>
                  <a:srgbClr val="469DA8"/>
                </a:solidFill>
                <a:latin typeface="Poppins Light" pitchFamily="2" charset="77"/>
                <a:cs typeface="Poppins Light" pitchFamily="2" charset="77"/>
              </a:defRPr>
            </a:lvl1pPr>
          </a:lstStyle>
          <a:p>
            <a:endParaRPr lang="en-GB" noProof="0" dirty="0"/>
          </a:p>
        </p:txBody>
      </p:sp>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E2B3B4D4-8F62-8043-B337-77DBE4DBC228}"/>
              </a:ext>
            </a:extLst>
          </p:cNvPr>
          <p:cNvSpPr/>
          <p:nvPr userDrawn="1"/>
        </p:nvSpPr>
        <p:spPr>
          <a:xfrm>
            <a:off x="0" y="6315397"/>
            <a:ext cx="12192000" cy="542603"/>
          </a:xfrm>
          <a:prstGeom prst="rect">
            <a:avLst/>
          </a:prstGeom>
          <a:solidFill>
            <a:srgbClr val="0F9CA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p>
        </p:txBody>
      </p:sp>
      <p:sp>
        <p:nvSpPr>
          <p:cNvPr id="15" name="Segnaposto numero diapositiva 5">
            <a:extLst>
              <a:ext uri="{FF2B5EF4-FFF2-40B4-BE49-F238E27FC236}">
                <a16:creationId xmlns:a16="http://schemas.microsoft.com/office/drawing/2014/main" id="{F1C58FE8-DAA0-794A-AF28-3E78B0E9F594}"/>
              </a:ext>
            </a:extLst>
          </p:cNvPr>
          <p:cNvSpPr>
            <a:spLocks noGrp="1"/>
          </p:cNvSpPr>
          <p:nvPr>
            <p:ph type="sldNum" sz="quarter" idx="12"/>
          </p:nvPr>
        </p:nvSpPr>
        <p:spPr>
          <a:xfrm>
            <a:off x="4724400" y="6404135"/>
            <a:ext cx="2743200" cy="365125"/>
          </a:xfrm>
          <a:prstGeom prst="rect">
            <a:avLst/>
          </a:prstGeom>
        </p:spPr>
        <p:txBody>
          <a:bodyPr/>
          <a:lstStyle>
            <a:lvl1pPr algn="ctr">
              <a:defRPr sz="1400">
                <a:solidFill>
                  <a:srgbClr val="2F5597"/>
                </a:solidFill>
              </a:defRPr>
            </a:lvl1pPr>
          </a:lstStyle>
          <a:p>
            <a:fld id="{93EEE46F-5E14-459C-A2DC-2B3208ABD14A}" type="slidenum">
              <a:rPr lang="en-US" smtClean="0"/>
              <a:pPr/>
              <a:t>‹#›</a:t>
            </a:fld>
            <a:endParaRPr lang="en-US" dirty="0"/>
          </a:p>
        </p:txBody>
      </p:sp>
      <p:sp>
        <p:nvSpPr>
          <p:cNvPr id="17" name="Segnaposto contenuto 3">
            <a:extLst>
              <a:ext uri="{FF2B5EF4-FFF2-40B4-BE49-F238E27FC236}">
                <a16:creationId xmlns:a16="http://schemas.microsoft.com/office/drawing/2014/main" id="{4B6FF455-CE4D-3040-A065-6C8980C52803}"/>
              </a:ext>
            </a:extLst>
          </p:cNvPr>
          <p:cNvSpPr>
            <a:spLocks noGrp="1"/>
          </p:cNvSpPr>
          <p:nvPr>
            <p:ph sz="half" idx="13"/>
          </p:nvPr>
        </p:nvSpPr>
        <p:spPr>
          <a:xfrm>
            <a:off x="388411" y="869857"/>
            <a:ext cx="11415177"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en-GB" noProof="0" dirty="0"/>
              <a:t>Fare </a:t>
            </a:r>
            <a:r>
              <a:rPr lang="en-GB" noProof="0" dirty="0" err="1"/>
              <a:t>clic</a:t>
            </a:r>
            <a:r>
              <a:rPr lang="en-GB" noProof="0" dirty="0"/>
              <a:t> per </a:t>
            </a:r>
            <a:r>
              <a:rPr lang="en-GB" noProof="0" dirty="0" err="1"/>
              <a:t>modificare</a:t>
            </a:r>
            <a:r>
              <a:rPr lang="en-GB" noProof="0" dirty="0"/>
              <a:t> </a:t>
            </a:r>
            <a:r>
              <a:rPr lang="en-GB" noProof="0" dirty="0" err="1"/>
              <a:t>gli</a:t>
            </a:r>
            <a:r>
              <a:rPr lang="en-GB" noProof="0" dirty="0"/>
              <a:t> </a:t>
            </a:r>
            <a:r>
              <a:rPr lang="en-GB" noProof="0" dirty="0" err="1"/>
              <a:t>stili</a:t>
            </a:r>
            <a:r>
              <a:rPr lang="en-GB" noProof="0" dirty="0"/>
              <a:t> del testo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pic>
        <p:nvPicPr>
          <p:cNvPr id="11" name="Graphic 10">
            <a:extLst>
              <a:ext uri="{FF2B5EF4-FFF2-40B4-BE49-F238E27FC236}">
                <a16:creationId xmlns:a16="http://schemas.microsoft.com/office/drawing/2014/main" id="{8B2DE28C-1E4A-5349-8A96-6B240C45653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4" name="Graphic 3">
            <a:extLst>
              <a:ext uri="{FF2B5EF4-FFF2-40B4-BE49-F238E27FC236}">
                <a16:creationId xmlns:a16="http://schemas.microsoft.com/office/drawing/2014/main" id="{FD6AB2DF-F832-FA4D-8ABB-26ABC45E3227}"/>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32770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5" name="Graphic 4">
            <a:extLst>
              <a:ext uri="{FF2B5EF4-FFF2-40B4-BE49-F238E27FC236}">
                <a16:creationId xmlns:a16="http://schemas.microsoft.com/office/drawing/2014/main" id="{0BB31F05-2725-1D45-86BA-B74468CEF5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6" name="Graphic 5">
            <a:extLst>
              <a:ext uri="{FF2B5EF4-FFF2-40B4-BE49-F238E27FC236}">
                <a16:creationId xmlns:a16="http://schemas.microsoft.com/office/drawing/2014/main" id="{68F10E7A-1BA0-124A-8592-A0ECC2FF754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850493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F3204B-D7CE-4B18-8E1A-15CCB5EB41C2}"/>
              </a:ext>
            </a:extLst>
          </p:cNvPr>
          <p:cNvSpPr>
            <a:spLocks noGrp="1"/>
          </p:cNvSpPr>
          <p:nvPr>
            <p:ph type="title"/>
          </p:nvPr>
        </p:nvSpPr>
        <p:spPr>
          <a:xfrm>
            <a:off x="388411" y="367049"/>
            <a:ext cx="11415178" cy="379422"/>
          </a:xfrm>
          <a:prstGeom prst="rect">
            <a:avLst/>
          </a:prstGeom>
        </p:spPr>
        <p:txBody>
          <a:bodyPr/>
          <a:lstStyle>
            <a:lvl1pPr>
              <a:defRPr>
                <a:solidFill>
                  <a:srgbClr val="469DA8"/>
                </a:solidFill>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E2B3B4D4-8F62-8043-B337-77DBE4DBC228}"/>
              </a:ext>
            </a:extLst>
          </p:cNvPr>
          <p:cNvSpPr/>
          <p:nvPr userDrawn="1"/>
        </p:nvSpPr>
        <p:spPr>
          <a:xfrm>
            <a:off x="0" y="6315397"/>
            <a:ext cx="12192000" cy="542603"/>
          </a:xfrm>
          <a:prstGeom prst="rect">
            <a:avLst/>
          </a:prstGeom>
          <a:solidFill>
            <a:srgbClr val="0F9CA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p>
        </p:txBody>
      </p:sp>
      <p:sp>
        <p:nvSpPr>
          <p:cNvPr id="15" name="Segnaposto numero diapositiva 5">
            <a:extLst>
              <a:ext uri="{FF2B5EF4-FFF2-40B4-BE49-F238E27FC236}">
                <a16:creationId xmlns:a16="http://schemas.microsoft.com/office/drawing/2014/main" id="{F1C58FE8-DAA0-794A-AF28-3E78B0E9F594}"/>
              </a:ext>
            </a:extLst>
          </p:cNvPr>
          <p:cNvSpPr>
            <a:spLocks noGrp="1"/>
          </p:cNvSpPr>
          <p:nvPr>
            <p:ph type="sldNum" sz="quarter" idx="12"/>
          </p:nvPr>
        </p:nvSpPr>
        <p:spPr>
          <a:xfrm>
            <a:off x="4724400" y="6404135"/>
            <a:ext cx="2743200" cy="365125"/>
          </a:xfrm>
          <a:prstGeom prst="rect">
            <a:avLst/>
          </a:prstGeom>
        </p:spPr>
        <p:txBody>
          <a:bodyPr/>
          <a:lstStyle>
            <a:lvl1pPr algn="ctr">
              <a:defRPr sz="1400">
                <a:solidFill>
                  <a:srgbClr val="2F5597"/>
                </a:solidFill>
              </a:defRPr>
            </a:lvl1pPr>
          </a:lstStyle>
          <a:p>
            <a:fld id="{93EEE46F-5E14-459C-A2DC-2B3208ABD14A}" type="slidenum">
              <a:rPr lang="en-US" smtClean="0"/>
              <a:pPr/>
              <a:t>‹#›</a:t>
            </a:fld>
            <a:endParaRPr lang="en-US" dirty="0"/>
          </a:p>
        </p:txBody>
      </p:sp>
      <p:sp>
        <p:nvSpPr>
          <p:cNvPr id="11" name="Segnaposto contenuto 3">
            <a:extLst>
              <a:ext uri="{FF2B5EF4-FFF2-40B4-BE49-F238E27FC236}">
                <a16:creationId xmlns:a16="http://schemas.microsoft.com/office/drawing/2014/main" id="{0133DB38-ACC8-EF46-9D66-01A9DDD4134E}"/>
              </a:ext>
            </a:extLst>
          </p:cNvPr>
          <p:cNvSpPr>
            <a:spLocks noGrp="1"/>
          </p:cNvSpPr>
          <p:nvPr>
            <p:ph sz="half" idx="2"/>
          </p:nvPr>
        </p:nvSpPr>
        <p:spPr>
          <a:xfrm>
            <a:off x="6151589" y="858643"/>
            <a:ext cx="5652000"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12" name="Segnaposto contenuto 3">
            <a:extLst>
              <a:ext uri="{FF2B5EF4-FFF2-40B4-BE49-F238E27FC236}">
                <a16:creationId xmlns:a16="http://schemas.microsoft.com/office/drawing/2014/main" id="{C7EC2BE8-E489-E24C-8B6E-C791CA13E035}"/>
              </a:ext>
            </a:extLst>
          </p:cNvPr>
          <p:cNvSpPr>
            <a:spLocks noGrp="1"/>
          </p:cNvSpPr>
          <p:nvPr>
            <p:ph sz="half" idx="13"/>
          </p:nvPr>
        </p:nvSpPr>
        <p:spPr>
          <a:xfrm>
            <a:off x="388412" y="869857"/>
            <a:ext cx="5652000"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pic>
        <p:nvPicPr>
          <p:cNvPr id="16" name="Graphic 15">
            <a:extLst>
              <a:ext uri="{FF2B5EF4-FFF2-40B4-BE49-F238E27FC236}">
                <a16:creationId xmlns:a16="http://schemas.microsoft.com/office/drawing/2014/main" id="{EEC4A504-098E-104D-A35A-91A0E044D99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13" name="Graphic 12">
            <a:extLst>
              <a:ext uri="{FF2B5EF4-FFF2-40B4-BE49-F238E27FC236}">
                <a16:creationId xmlns:a16="http://schemas.microsoft.com/office/drawing/2014/main" id="{904B4B9F-2DFE-8D4D-9950-DF3B5E8316AC}"/>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4271477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7AAD66-B14D-4B03-8F88-8544F3937CB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DC14F3C6-431E-41AE-84A7-2AA55F9EEE5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7E3FBFC-F1D1-4554-9270-AA5CCE4C62D7}"/>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2/9/22</a:t>
            </a:fld>
            <a:endParaRPr lang="en-US"/>
          </a:p>
        </p:txBody>
      </p:sp>
      <p:sp>
        <p:nvSpPr>
          <p:cNvPr id="5" name="Segnaposto piè di pagina 4">
            <a:extLst>
              <a:ext uri="{FF2B5EF4-FFF2-40B4-BE49-F238E27FC236}">
                <a16:creationId xmlns:a16="http://schemas.microsoft.com/office/drawing/2014/main" id="{F91C9028-C224-4E0E-904A-A170EF3AC4D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638045C1-5E55-4AC9-81F5-BA81EC82ED0B}"/>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2778208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893185-AA3D-4436-972F-1B935FBB25BF}"/>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9C451808-A8CD-48DB-BBC8-0A89C49D0F9C}"/>
              </a:ext>
            </a:extLst>
          </p:cNvPr>
          <p:cNvSpPr>
            <a:spLocks noGrp="1"/>
          </p:cNvSpPr>
          <p:nvPr>
            <p:ph sz="half" idx="1"/>
          </p:nvPr>
        </p:nvSpPr>
        <p:spPr>
          <a:xfrm>
            <a:off x="838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a:extLst>
              <a:ext uri="{FF2B5EF4-FFF2-40B4-BE49-F238E27FC236}">
                <a16:creationId xmlns:a16="http://schemas.microsoft.com/office/drawing/2014/main" id="{285CC5F0-C56A-4F48-9D7E-035951ED7C6C}"/>
              </a:ext>
            </a:extLst>
          </p:cNvPr>
          <p:cNvSpPr>
            <a:spLocks noGrp="1"/>
          </p:cNvSpPr>
          <p:nvPr>
            <p:ph sz="half" idx="2"/>
          </p:nvPr>
        </p:nvSpPr>
        <p:spPr>
          <a:xfrm>
            <a:off x="6172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3426EBA1-788F-4A0D-A288-3DAFC75F30DF}"/>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2/9/22</a:t>
            </a:fld>
            <a:endParaRPr lang="en-US"/>
          </a:p>
        </p:txBody>
      </p:sp>
      <p:sp>
        <p:nvSpPr>
          <p:cNvPr id="6" name="Segnaposto piè di pagina 5">
            <a:extLst>
              <a:ext uri="{FF2B5EF4-FFF2-40B4-BE49-F238E27FC236}">
                <a16:creationId xmlns:a16="http://schemas.microsoft.com/office/drawing/2014/main" id="{73686C4B-5A20-4634-A2A2-FBAA547589E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394FB4FC-0E84-4B04-B0E1-C38D4CF6EC5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125406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EABDB0-C310-4BCC-871E-E03017467D47}"/>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F88E9783-C586-43F4-84BD-6921729E2F18}"/>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DAD67DE-ABEC-428B-998F-EF20161A27F4}"/>
              </a:ext>
            </a:extLst>
          </p:cNvPr>
          <p:cNvSpPr>
            <a:spLocks noGrp="1"/>
          </p:cNvSpPr>
          <p:nvPr>
            <p:ph sz="half" idx="2"/>
          </p:nvPr>
        </p:nvSpPr>
        <p:spPr>
          <a:xfrm>
            <a:off x="839788" y="2505075"/>
            <a:ext cx="5157787"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CFAE6FFB-C367-4E3A-8639-BCFF4E44C91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87051BF3-E711-4646-B988-52D9780E46FD}"/>
              </a:ext>
            </a:extLst>
          </p:cNvPr>
          <p:cNvSpPr>
            <a:spLocks noGrp="1"/>
          </p:cNvSpPr>
          <p:nvPr>
            <p:ph sz="quarter" idx="4"/>
          </p:nvPr>
        </p:nvSpPr>
        <p:spPr>
          <a:xfrm>
            <a:off x="6172200" y="2505075"/>
            <a:ext cx="5183188"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65ED88F1-518D-4C60-996E-D6425396264B}"/>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2/9/22</a:t>
            </a:fld>
            <a:endParaRPr lang="en-US"/>
          </a:p>
        </p:txBody>
      </p:sp>
      <p:sp>
        <p:nvSpPr>
          <p:cNvPr id="8" name="Segnaposto piè di pagina 7">
            <a:extLst>
              <a:ext uri="{FF2B5EF4-FFF2-40B4-BE49-F238E27FC236}">
                <a16:creationId xmlns:a16="http://schemas.microsoft.com/office/drawing/2014/main" id="{506F0E08-E06A-4D69-B86A-C869497B469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egnaposto numero diapositiva 8">
            <a:extLst>
              <a:ext uri="{FF2B5EF4-FFF2-40B4-BE49-F238E27FC236}">
                <a16:creationId xmlns:a16="http://schemas.microsoft.com/office/drawing/2014/main" id="{5FFA1361-875D-48AE-BF8D-364097AA5D9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1472665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EF6B86-AB6C-4F5A-8DB6-5825B3CD85B2}"/>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A1E6E4F7-3D71-4A9D-9870-10F2CE831176}"/>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2/9/22</a:t>
            </a:fld>
            <a:endParaRPr lang="en-US"/>
          </a:p>
        </p:txBody>
      </p:sp>
      <p:sp>
        <p:nvSpPr>
          <p:cNvPr id="4" name="Segnaposto piè di pagina 3">
            <a:extLst>
              <a:ext uri="{FF2B5EF4-FFF2-40B4-BE49-F238E27FC236}">
                <a16:creationId xmlns:a16="http://schemas.microsoft.com/office/drawing/2014/main" id="{2AE9D343-53A8-4E38-8A11-8C7704F528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egnaposto numero diapositiva 4">
            <a:extLst>
              <a:ext uri="{FF2B5EF4-FFF2-40B4-BE49-F238E27FC236}">
                <a16:creationId xmlns:a16="http://schemas.microsoft.com/office/drawing/2014/main" id="{31FA191D-8D2F-456B-B96F-10EDE4885289}"/>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3483905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5589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64"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3" r:id="rId15"/>
  </p:sldLayoutIdLst>
  <p:txStyles>
    <p:titleStyle>
      <a:lvl1pPr algn="l" defTabSz="914400" rtl="0" eaLnBrk="1" latinLnBrk="0" hangingPunct="1">
        <a:lnSpc>
          <a:spcPct val="90000"/>
        </a:lnSpc>
        <a:spcBef>
          <a:spcPct val="0"/>
        </a:spcBef>
        <a:buNone/>
        <a:defRPr sz="20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nist.gov/services-resources/software/hvac-simulation-plus-other-systems-hvacsim"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53F042-EA44-9241-830A-59AA3F344040}"/>
              </a:ext>
            </a:extLst>
          </p:cNvPr>
          <p:cNvSpPr>
            <a:spLocks noGrp="1"/>
          </p:cNvSpPr>
          <p:nvPr>
            <p:ph type="ctrTitle"/>
          </p:nvPr>
        </p:nvSpPr>
        <p:spPr/>
        <p:txBody>
          <a:bodyPr/>
          <a:lstStyle/>
          <a:p>
            <a:r>
              <a:rPr lang="en-GB" dirty="0">
                <a:latin typeface="Poppins Light" pitchFamily="2" charset="77"/>
                <a:cs typeface="Poppins Light" pitchFamily="2" charset="77"/>
              </a:rPr>
              <a:t>Update</a:t>
            </a:r>
          </a:p>
        </p:txBody>
      </p:sp>
      <p:sp>
        <p:nvSpPr>
          <p:cNvPr id="3" name="Sottotitolo 2">
            <a:extLst>
              <a:ext uri="{FF2B5EF4-FFF2-40B4-BE49-F238E27FC236}">
                <a16:creationId xmlns:a16="http://schemas.microsoft.com/office/drawing/2014/main" id="{1EC89A7E-B561-CC43-BE33-C4FE055150FE}"/>
              </a:ext>
            </a:extLst>
          </p:cNvPr>
          <p:cNvSpPr>
            <a:spLocks noGrp="1"/>
          </p:cNvSpPr>
          <p:nvPr>
            <p:ph type="subTitle" idx="1"/>
          </p:nvPr>
        </p:nvSpPr>
        <p:spPr/>
        <p:txBody>
          <a:bodyPr/>
          <a:lstStyle/>
          <a:p>
            <a:r>
              <a:rPr lang="en-GB" sz="1800" dirty="0">
                <a:latin typeface="Poppins Light" pitchFamily="2" charset="77"/>
                <a:cs typeface="Poppins Light" pitchFamily="2" charset="77"/>
              </a:rPr>
              <a:t>Application of Matrix Profile method on building energy datasets to perform </a:t>
            </a:r>
          </a:p>
          <a:p>
            <a:r>
              <a:rPr lang="en-GB" sz="1800" dirty="0">
                <a:latin typeface="Poppins Light" pitchFamily="2" charset="77"/>
                <a:cs typeface="Poppins Light" pitchFamily="2" charset="77"/>
              </a:rPr>
              <a:t>semi real-time anomaly detection and motif/discord discovery</a:t>
            </a:r>
          </a:p>
        </p:txBody>
      </p:sp>
      <p:sp>
        <p:nvSpPr>
          <p:cNvPr id="4" name="Sottotitolo 2">
            <a:extLst>
              <a:ext uri="{FF2B5EF4-FFF2-40B4-BE49-F238E27FC236}">
                <a16:creationId xmlns:a16="http://schemas.microsoft.com/office/drawing/2014/main" id="{1ED608D9-F535-4F41-ACA1-EB9C1D970E6E}"/>
              </a:ext>
            </a:extLst>
          </p:cNvPr>
          <p:cNvSpPr txBox="1">
            <a:spLocks/>
          </p:cNvSpPr>
          <p:nvPr/>
        </p:nvSpPr>
        <p:spPr>
          <a:xfrm>
            <a:off x="2442117" y="4280861"/>
            <a:ext cx="7307766" cy="215969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r>
              <a:rPr lang="it-IT" sz="1600" dirty="0">
                <a:solidFill>
                  <a:schemeClr val="bg2">
                    <a:lumMod val="50000"/>
                  </a:schemeClr>
                </a:solidFill>
                <a:latin typeface="Poppins Light" pitchFamily="2" charset="77"/>
                <a:cs typeface="Poppins Light" pitchFamily="2" charset="77"/>
              </a:rPr>
              <a:t>10 </a:t>
            </a:r>
            <a:r>
              <a:rPr lang="it-IT" sz="1600" dirty="0" err="1">
                <a:solidFill>
                  <a:schemeClr val="bg2">
                    <a:lumMod val="50000"/>
                  </a:schemeClr>
                </a:solidFill>
                <a:latin typeface="Poppins Light" pitchFamily="2" charset="77"/>
                <a:cs typeface="Poppins Light" pitchFamily="2" charset="77"/>
              </a:rPr>
              <a:t>February</a:t>
            </a:r>
            <a:r>
              <a:rPr lang="it-IT" sz="1600" dirty="0">
                <a:solidFill>
                  <a:schemeClr val="bg2">
                    <a:lumMod val="50000"/>
                  </a:schemeClr>
                </a:solidFill>
                <a:latin typeface="Poppins Light" pitchFamily="2" charset="77"/>
                <a:cs typeface="Poppins Light" pitchFamily="2" charset="77"/>
              </a:rPr>
              <a:t> 2022</a:t>
            </a:r>
            <a:endParaRPr lang="en-US" sz="1600" dirty="0">
              <a:solidFill>
                <a:schemeClr val="bg2">
                  <a:lumMod val="50000"/>
                </a:schemeClr>
              </a:solidFill>
              <a:latin typeface="Poppins Light" pitchFamily="2" charset="77"/>
              <a:cs typeface="Poppins Light" pitchFamily="2" charset="77"/>
            </a:endParaRPr>
          </a:p>
        </p:txBody>
      </p:sp>
      <p:sp>
        <p:nvSpPr>
          <p:cNvPr id="6" name="Sottotitolo 2">
            <a:extLst>
              <a:ext uri="{FF2B5EF4-FFF2-40B4-BE49-F238E27FC236}">
                <a16:creationId xmlns:a16="http://schemas.microsoft.com/office/drawing/2014/main" id="{C9DC4783-96F8-C140-BFFC-41ECA82FA815}"/>
              </a:ext>
            </a:extLst>
          </p:cNvPr>
          <p:cNvSpPr txBox="1">
            <a:spLocks/>
          </p:cNvSpPr>
          <p:nvPr/>
        </p:nvSpPr>
        <p:spPr>
          <a:xfrm>
            <a:off x="4272455" y="4909797"/>
            <a:ext cx="3647090" cy="90182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IT" sz="1400" dirty="0">
                <a:solidFill>
                  <a:schemeClr val="bg2">
                    <a:lumMod val="50000"/>
                  </a:schemeClr>
                </a:solidFill>
                <a:latin typeface="Poppins Light" pitchFamily="2" charset="77"/>
                <a:cs typeface="Poppins Light" pitchFamily="2" charset="77"/>
              </a:rPr>
              <a:t>PhD Candidate: </a:t>
            </a:r>
            <a:r>
              <a:rPr lang="it-IT" sz="1400" b="1" dirty="0">
                <a:solidFill>
                  <a:schemeClr val="bg2">
                    <a:lumMod val="50000"/>
                  </a:schemeClr>
                </a:solidFill>
                <a:latin typeface="Poppins Light" pitchFamily="2" charset="77"/>
                <a:cs typeface="Poppins Light" pitchFamily="2" charset="77"/>
              </a:rPr>
              <a:t>Roberto Chiosa</a:t>
            </a:r>
          </a:p>
          <a:p>
            <a:r>
              <a:rPr lang="it-IT" sz="1400" dirty="0">
                <a:solidFill>
                  <a:schemeClr val="bg2">
                    <a:lumMod val="50000"/>
                  </a:schemeClr>
                </a:solidFill>
                <a:latin typeface="Poppins Light" pitchFamily="2" charset="77"/>
                <a:cs typeface="Poppins Light" pitchFamily="2" charset="77"/>
              </a:rPr>
              <a:t>Supervisor</a:t>
            </a:r>
            <a:r>
              <a:rPr lang="it-IT" sz="1400" b="1" dirty="0">
                <a:solidFill>
                  <a:schemeClr val="bg2">
                    <a:lumMod val="50000"/>
                  </a:schemeClr>
                </a:solidFill>
                <a:latin typeface="Poppins Light" pitchFamily="2" charset="77"/>
                <a:cs typeface="Poppins Light" pitchFamily="2" charset="77"/>
              </a:rPr>
              <a:t>: Prof. Alfonso Capozzoli</a:t>
            </a:r>
          </a:p>
          <a:p>
            <a:r>
              <a:rPr lang="it-IT" sz="1400" dirty="0">
                <a:solidFill>
                  <a:schemeClr val="bg2">
                    <a:lumMod val="50000"/>
                  </a:schemeClr>
                </a:solidFill>
                <a:latin typeface="Poppins Light" pitchFamily="2" charset="77"/>
                <a:cs typeface="Poppins Light" pitchFamily="2" charset="77"/>
              </a:rPr>
              <a:t>Co-Supervisor: </a:t>
            </a:r>
            <a:r>
              <a:rPr lang="it-IT" sz="1400" b="1" dirty="0">
                <a:solidFill>
                  <a:schemeClr val="bg2">
                    <a:lumMod val="50000"/>
                  </a:schemeClr>
                </a:solidFill>
                <a:latin typeface="Poppins Light" pitchFamily="2" charset="77"/>
                <a:cs typeface="Poppins Light" pitchFamily="2" charset="77"/>
              </a:rPr>
              <a:t>Prof. </a:t>
            </a:r>
            <a:r>
              <a:rPr lang="it-IT" sz="1400" b="1" dirty="0" err="1">
                <a:solidFill>
                  <a:schemeClr val="bg2">
                    <a:lumMod val="50000"/>
                  </a:schemeClr>
                </a:solidFill>
                <a:latin typeface="Poppins Light" pitchFamily="2" charset="77"/>
                <a:cs typeface="Poppins Light" pitchFamily="2" charset="77"/>
              </a:rPr>
              <a:t>Cheng</a:t>
            </a:r>
            <a:r>
              <a:rPr lang="it-IT" sz="1400" b="1" dirty="0">
                <a:solidFill>
                  <a:schemeClr val="bg2">
                    <a:lumMod val="50000"/>
                  </a:schemeClr>
                </a:solidFill>
                <a:latin typeface="Poppins Light" pitchFamily="2" charset="77"/>
                <a:cs typeface="Poppins Light" pitchFamily="2" charset="77"/>
              </a:rPr>
              <a:t> Fan</a:t>
            </a:r>
            <a:endParaRPr lang="en-US" sz="1400" b="1" dirty="0">
              <a:solidFill>
                <a:schemeClr val="bg2">
                  <a:lumMod val="50000"/>
                </a:schemeClr>
              </a:solidFill>
              <a:latin typeface="Poppins Light" pitchFamily="2" charset="77"/>
              <a:cs typeface="Poppins Light" pitchFamily="2" charset="77"/>
            </a:endParaRPr>
          </a:p>
          <a:p>
            <a:endParaRPr lang="en-US" sz="1400" dirty="0">
              <a:solidFill>
                <a:schemeClr val="bg2">
                  <a:lumMod val="50000"/>
                </a:schemeClr>
              </a:solidFill>
              <a:latin typeface="Poppins Light" pitchFamily="2" charset="77"/>
              <a:cs typeface="Poppins Light" pitchFamily="2" charset="77"/>
            </a:endParaRPr>
          </a:p>
        </p:txBody>
      </p:sp>
    </p:spTree>
    <p:extLst>
      <p:ext uri="{BB962C8B-B14F-4D97-AF65-F5344CB8AC3E}">
        <p14:creationId xmlns:p14="http://schemas.microsoft.com/office/powerpoint/2010/main" val="1443524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75E44-026F-3040-B282-06EC99043A68}"/>
              </a:ext>
            </a:extLst>
          </p:cNvPr>
          <p:cNvSpPr>
            <a:spLocks noGrp="1"/>
          </p:cNvSpPr>
          <p:nvPr>
            <p:ph type="title"/>
          </p:nvPr>
        </p:nvSpPr>
        <p:spPr/>
        <p:txBody>
          <a:bodyPr/>
          <a:lstStyle/>
          <a:p>
            <a:r>
              <a:rPr lang="en-GB" dirty="0"/>
              <a:t>Online implementation of ADD through cloud services</a:t>
            </a:r>
          </a:p>
        </p:txBody>
      </p:sp>
      <p:sp>
        <p:nvSpPr>
          <p:cNvPr id="3" name="Content Placeholder 2">
            <a:extLst>
              <a:ext uri="{FF2B5EF4-FFF2-40B4-BE49-F238E27FC236}">
                <a16:creationId xmlns:a16="http://schemas.microsoft.com/office/drawing/2014/main" id="{7F2AAF7B-0905-3249-B23E-41BC18981472}"/>
              </a:ext>
            </a:extLst>
          </p:cNvPr>
          <p:cNvSpPr>
            <a:spLocks noGrp="1"/>
          </p:cNvSpPr>
          <p:nvPr>
            <p:ph sz="half" idx="13"/>
          </p:nvPr>
        </p:nvSpPr>
        <p:spPr>
          <a:xfrm>
            <a:off x="388412" y="869857"/>
            <a:ext cx="3747654" cy="5356800"/>
          </a:xfrm>
        </p:spPr>
        <p:txBody>
          <a:bodyPr/>
          <a:lstStyle/>
          <a:p>
            <a:r>
              <a:rPr lang="en-GB" dirty="0"/>
              <a:t>We are working on cloud based infrastructure to deploy online different services (starting from ADD) on real world case studies (POLITO)</a:t>
            </a:r>
          </a:p>
          <a:p>
            <a:r>
              <a:rPr lang="en-GB" dirty="0"/>
              <a:t>We are developing effective KPIs to communicate with end users of these kind of tools (energy manager)</a:t>
            </a:r>
          </a:p>
          <a:p>
            <a:r>
              <a:rPr lang="en-GB" dirty="0"/>
              <a:t>We are participating Annex 81 subtask C1 aimed to develop benchmarking algorithms and standardized KPIs</a:t>
            </a:r>
          </a:p>
        </p:txBody>
      </p:sp>
      <p:pic>
        <p:nvPicPr>
          <p:cNvPr id="5" name="Picture 4">
            <a:extLst>
              <a:ext uri="{FF2B5EF4-FFF2-40B4-BE49-F238E27FC236}">
                <a16:creationId xmlns:a16="http://schemas.microsoft.com/office/drawing/2014/main" id="{F39EF6E5-CB58-CA40-8A96-EE9C32C48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8409" y="746471"/>
            <a:ext cx="6765116" cy="5392395"/>
          </a:xfrm>
          <a:prstGeom prst="rect">
            <a:avLst/>
          </a:prstGeom>
        </p:spPr>
      </p:pic>
    </p:spTree>
    <p:extLst>
      <p:ext uri="{BB962C8B-B14F-4D97-AF65-F5344CB8AC3E}">
        <p14:creationId xmlns:p14="http://schemas.microsoft.com/office/powerpoint/2010/main" val="809746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2041C-E8CC-1448-B573-9DD39D8163F1}"/>
              </a:ext>
            </a:extLst>
          </p:cNvPr>
          <p:cNvSpPr>
            <a:spLocks noGrp="1"/>
          </p:cNvSpPr>
          <p:nvPr>
            <p:ph type="title"/>
          </p:nvPr>
        </p:nvSpPr>
        <p:spPr/>
        <p:txBody>
          <a:bodyPr/>
          <a:lstStyle/>
          <a:p>
            <a:r>
              <a:rPr lang="en-GB" dirty="0"/>
              <a:t>FDD Berkeley</a:t>
            </a:r>
          </a:p>
        </p:txBody>
      </p:sp>
      <p:sp>
        <p:nvSpPr>
          <p:cNvPr id="3" name="Content Placeholder 2">
            <a:extLst>
              <a:ext uri="{FF2B5EF4-FFF2-40B4-BE49-F238E27FC236}">
                <a16:creationId xmlns:a16="http://schemas.microsoft.com/office/drawing/2014/main" id="{D3EC85C2-BDF5-2C49-B074-DEC0B26BE21F}"/>
              </a:ext>
            </a:extLst>
          </p:cNvPr>
          <p:cNvSpPr>
            <a:spLocks noGrp="1"/>
          </p:cNvSpPr>
          <p:nvPr>
            <p:ph sz="half" idx="13"/>
          </p:nvPr>
        </p:nvSpPr>
        <p:spPr>
          <a:xfrm>
            <a:off x="388412" y="869857"/>
            <a:ext cx="4194222" cy="5356800"/>
          </a:xfrm>
        </p:spPr>
        <p:txBody>
          <a:bodyPr/>
          <a:lstStyle/>
          <a:p>
            <a:r>
              <a:rPr lang="en-GB" dirty="0"/>
              <a:t>In the framework of Annex 81 subtask c2 we The fan coil unit FCU dataset</a:t>
            </a:r>
          </a:p>
          <a:p>
            <a:r>
              <a:rPr lang="en-US" dirty="0"/>
              <a:t>testing datasets referring to a fan coil unit generated by Drexel university using </a:t>
            </a:r>
            <a:r>
              <a:rPr lang="en-US" dirty="0">
                <a:hlinkClick r:id="rId2"/>
              </a:rPr>
              <a:t>HVACSIM+</a:t>
            </a:r>
            <a:r>
              <a:rPr lang="en-US" dirty="0"/>
              <a:t> modeling. The dataset is provided in a set of 49 csv files</a:t>
            </a:r>
          </a:p>
          <a:p>
            <a:r>
              <a:rPr lang="en-US" dirty="0"/>
              <a:t>Each .csv file represents one-year data with 1-minute measurement frequency (so the data sets can be converted into input samples of any time horizon larger than 1 minute).</a:t>
            </a:r>
          </a:p>
          <a:p>
            <a:r>
              <a:rPr lang="en-GB" dirty="0"/>
              <a:t>Applied rule based detection to identify faults on equipment</a:t>
            </a:r>
          </a:p>
          <a:p>
            <a:r>
              <a:rPr lang="en-GB" dirty="0"/>
              <a:t>Once datasets will be </a:t>
            </a:r>
            <a:r>
              <a:rPr lang="en-GB" dirty="0" err="1"/>
              <a:t>publicy</a:t>
            </a:r>
            <a:r>
              <a:rPr lang="en-GB" dirty="0"/>
              <a:t> distributed possibility to analyse HVAC datasets</a:t>
            </a:r>
          </a:p>
          <a:p>
            <a:endParaRPr lang="en-GB" dirty="0"/>
          </a:p>
        </p:txBody>
      </p:sp>
      <p:pic>
        <p:nvPicPr>
          <p:cNvPr id="5" name="Picture 4">
            <a:extLst>
              <a:ext uri="{FF2B5EF4-FFF2-40B4-BE49-F238E27FC236}">
                <a16:creationId xmlns:a16="http://schemas.microsoft.com/office/drawing/2014/main" id="{CEC47157-BFDB-7E44-91AE-1B292818EBD2}"/>
              </a:ext>
            </a:extLst>
          </p:cNvPr>
          <p:cNvPicPr>
            <a:picLocks noChangeAspect="1"/>
          </p:cNvPicPr>
          <p:nvPr/>
        </p:nvPicPr>
        <p:blipFill rotWithShape="1">
          <a:blip r:embed="rId3">
            <a:extLst>
              <a:ext uri="{28A0092B-C50C-407E-A947-70E740481C1C}">
                <a14:useLocalDpi xmlns:a14="http://schemas.microsoft.com/office/drawing/2010/main" val="0"/>
              </a:ext>
            </a:extLst>
          </a:blip>
          <a:srcRect l="28127"/>
          <a:stretch/>
        </p:blipFill>
        <p:spPr>
          <a:xfrm>
            <a:off x="4752752" y="705945"/>
            <a:ext cx="7439248" cy="5446110"/>
          </a:xfrm>
          <a:prstGeom prst="rect">
            <a:avLst/>
          </a:prstGeom>
        </p:spPr>
      </p:pic>
    </p:spTree>
    <p:extLst>
      <p:ext uri="{BB962C8B-B14F-4D97-AF65-F5344CB8AC3E}">
        <p14:creationId xmlns:p14="http://schemas.microsoft.com/office/powerpoint/2010/main" val="2933779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28A14-D31A-C143-A45D-A149A065A4ED}"/>
              </a:ext>
            </a:extLst>
          </p:cNvPr>
          <p:cNvSpPr>
            <a:spLocks noGrp="1"/>
          </p:cNvSpPr>
          <p:nvPr>
            <p:ph type="title"/>
          </p:nvPr>
        </p:nvSpPr>
        <p:spPr/>
        <p:txBody>
          <a:bodyPr/>
          <a:lstStyle/>
          <a:p>
            <a:r>
              <a:rPr lang="en-GB" dirty="0"/>
              <a:t>Future steps</a:t>
            </a:r>
          </a:p>
        </p:txBody>
      </p:sp>
      <p:sp>
        <p:nvSpPr>
          <p:cNvPr id="3" name="Content Placeholder 2">
            <a:extLst>
              <a:ext uri="{FF2B5EF4-FFF2-40B4-BE49-F238E27FC236}">
                <a16:creationId xmlns:a16="http://schemas.microsoft.com/office/drawing/2014/main" id="{282706D8-E296-4044-AFAA-9AED46F91B51}"/>
              </a:ext>
            </a:extLst>
          </p:cNvPr>
          <p:cNvSpPr>
            <a:spLocks noGrp="1"/>
          </p:cNvSpPr>
          <p:nvPr>
            <p:ph sz="half" idx="13"/>
          </p:nvPr>
        </p:nvSpPr>
        <p:spPr/>
        <p:txBody>
          <a:bodyPr/>
          <a:lstStyle/>
          <a:p>
            <a:r>
              <a:rPr lang="en-GB" dirty="0"/>
              <a:t>Implementation of BRIKS ontology from system level (AHU) to building level on </a:t>
            </a:r>
            <a:r>
              <a:rPr lang="en-GB" dirty="0" err="1"/>
              <a:t>dofferent</a:t>
            </a:r>
            <a:r>
              <a:rPr lang="en-GB" dirty="0"/>
              <a:t> case studies (POLITO, experimental AHU, Berkeley datasets) </a:t>
            </a:r>
          </a:p>
          <a:p>
            <a:r>
              <a:rPr lang="en-GB" dirty="0"/>
              <a:t>Creation of scalable ADD/FDD methods on these case studies</a:t>
            </a:r>
          </a:p>
          <a:p>
            <a:r>
              <a:rPr lang="en-GB" dirty="0"/>
              <a:t>Test the transferability of FDD algorithms through ontology mapped energy systems</a:t>
            </a:r>
          </a:p>
          <a:p>
            <a:r>
              <a:rPr lang="en-GB" dirty="0"/>
              <a:t>Special issue</a:t>
            </a:r>
          </a:p>
          <a:p>
            <a:r>
              <a:rPr lang="en-GB" dirty="0"/>
              <a:t>… </a:t>
            </a:r>
          </a:p>
          <a:p>
            <a:endParaRPr lang="en-GB" dirty="0"/>
          </a:p>
        </p:txBody>
      </p:sp>
    </p:spTree>
    <p:extLst>
      <p:ext uri="{BB962C8B-B14F-4D97-AF65-F5344CB8AC3E}">
        <p14:creationId xmlns:p14="http://schemas.microsoft.com/office/powerpoint/2010/main" val="3999093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E4-CE37-044B-9791-D4023BC1F9E0}"/>
              </a:ext>
            </a:extLst>
          </p:cNvPr>
          <p:cNvSpPr>
            <a:spLocks noGrp="1"/>
          </p:cNvSpPr>
          <p:nvPr>
            <p:ph type="title"/>
          </p:nvPr>
        </p:nvSpPr>
        <p:spPr/>
        <p:txBody>
          <a:bodyPr/>
          <a:lstStyle/>
          <a:p>
            <a:r>
              <a:rPr lang="en-GB" dirty="0"/>
              <a:t>Matrix Profile Paper: </a:t>
            </a:r>
            <a:r>
              <a:rPr lang="en-GB" i="1" dirty="0"/>
              <a:t>Recap</a:t>
            </a:r>
          </a:p>
        </p:txBody>
      </p:sp>
      <p:sp>
        <p:nvSpPr>
          <p:cNvPr id="3" name="Content Placeholder 2">
            <a:extLst>
              <a:ext uri="{FF2B5EF4-FFF2-40B4-BE49-F238E27FC236}">
                <a16:creationId xmlns:a16="http://schemas.microsoft.com/office/drawing/2014/main" id="{4E717191-FC10-F246-B9A4-C185AE37AA9A}"/>
              </a:ext>
            </a:extLst>
          </p:cNvPr>
          <p:cNvSpPr>
            <a:spLocks noGrp="1"/>
          </p:cNvSpPr>
          <p:nvPr>
            <p:ph sz="half" idx="13"/>
          </p:nvPr>
        </p:nvSpPr>
        <p:spPr/>
        <p:txBody>
          <a:bodyPr/>
          <a:lstStyle/>
          <a:p>
            <a:r>
              <a:rPr lang="en-GB" b="1" dirty="0"/>
              <a:t>Matrix Profile (MP) performs </a:t>
            </a:r>
            <a:r>
              <a:rPr lang="en-GB" b="1" i="1" dirty="0"/>
              <a:t>all-similarity-join-search</a:t>
            </a:r>
            <a:r>
              <a:rPr lang="en-GB" b="1" dirty="0"/>
              <a:t> among two timeseries</a:t>
            </a:r>
            <a:r>
              <a:rPr lang="en-GB" dirty="0"/>
              <a:t>, i.e. finds the nearest neighbour for each object of a data collection</a:t>
            </a:r>
            <a:r>
              <a:rPr lang="it-IT" dirty="0"/>
              <a:t>. </a:t>
            </a:r>
            <a:r>
              <a:rPr lang="en-GB" dirty="0"/>
              <a:t>MP is a one-dimensional timeseries that stores the z-normalized Euclidean distance between each subsequence of the first series and the closest matching subsequence (i.e., nearest neighbour) of the second timeseries</a:t>
            </a:r>
            <a:r>
              <a:rPr lang="it-IT" dirty="0"/>
              <a:t> </a:t>
            </a:r>
            <a:endParaRPr lang="en-GB" dirty="0"/>
          </a:p>
          <a:p>
            <a:r>
              <a:rPr lang="en-GB" b="1" dirty="0"/>
              <a:t>Contextual Matrix Profile (CMP)</a:t>
            </a:r>
            <a:r>
              <a:rPr lang="en-GB" dirty="0"/>
              <a:t> algorithm permits to define ranges along two timeseries and </a:t>
            </a:r>
            <a:r>
              <a:rPr lang="en-GB" b="1" dirty="0"/>
              <a:t>look for the best matching subsequence among these ranges</a:t>
            </a:r>
            <a:r>
              <a:rPr lang="en-GB" dirty="0"/>
              <a:t>. This permits different a priori grouping of the timeseries observations so that MP calculation can provide novel and more interesting insights.</a:t>
            </a:r>
            <a:r>
              <a:rPr lang="it-IT" dirty="0"/>
              <a:t> </a:t>
            </a:r>
            <a:endParaRPr lang="en-GB" dirty="0"/>
          </a:p>
        </p:txBody>
      </p:sp>
      <p:pic>
        <p:nvPicPr>
          <p:cNvPr id="5" name="Content Placeholder 4">
            <a:extLst>
              <a:ext uri="{FF2B5EF4-FFF2-40B4-BE49-F238E27FC236}">
                <a16:creationId xmlns:a16="http://schemas.microsoft.com/office/drawing/2014/main" id="{36370B94-A06F-DD45-A485-8579174A5975}"/>
              </a:ext>
            </a:extLst>
          </p:cNvPr>
          <p:cNvPicPr>
            <a:picLocks noChangeAspect="1"/>
          </p:cNvPicPr>
          <p:nvPr/>
        </p:nvPicPr>
        <p:blipFill>
          <a:blip r:embed="rId2"/>
          <a:stretch>
            <a:fillRect/>
          </a:stretch>
        </p:blipFill>
        <p:spPr>
          <a:xfrm>
            <a:off x="1642907" y="2639657"/>
            <a:ext cx="8906185" cy="3587000"/>
          </a:xfrm>
          <a:prstGeom prst="rect">
            <a:avLst/>
          </a:prstGeom>
        </p:spPr>
      </p:pic>
    </p:spTree>
    <p:extLst>
      <p:ext uri="{BB962C8B-B14F-4D97-AF65-F5344CB8AC3E}">
        <p14:creationId xmlns:p14="http://schemas.microsoft.com/office/powerpoint/2010/main" val="992186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97D1-6ABF-4340-B4DE-CDCC63806177}"/>
              </a:ext>
            </a:extLst>
          </p:cNvPr>
          <p:cNvSpPr>
            <a:spLocks noGrp="1"/>
          </p:cNvSpPr>
          <p:nvPr>
            <p:ph type="title"/>
          </p:nvPr>
        </p:nvSpPr>
        <p:spPr/>
        <p:txBody>
          <a:bodyPr/>
          <a:lstStyle/>
          <a:p>
            <a:r>
              <a:rPr lang="en-GB" dirty="0">
                <a:latin typeface="Poppins Light" pitchFamily="2" charset="77"/>
                <a:cs typeface="Poppins Light" pitchFamily="2" charset="77"/>
              </a:rPr>
              <a:t>Matrix Profile Paper: </a:t>
            </a:r>
            <a:r>
              <a:rPr lang="en-GB" i="1" dirty="0">
                <a:latin typeface="Poppins Light" pitchFamily="2" charset="77"/>
                <a:cs typeface="Poppins Light" pitchFamily="2" charset="77"/>
              </a:rPr>
              <a:t>Objective</a:t>
            </a:r>
          </a:p>
        </p:txBody>
      </p:sp>
      <p:sp>
        <p:nvSpPr>
          <p:cNvPr id="3" name="Content Placeholder 2">
            <a:extLst>
              <a:ext uri="{FF2B5EF4-FFF2-40B4-BE49-F238E27FC236}">
                <a16:creationId xmlns:a16="http://schemas.microsoft.com/office/drawing/2014/main" id="{6A7DE674-A87F-BE41-B225-61B194E36736}"/>
              </a:ext>
            </a:extLst>
          </p:cNvPr>
          <p:cNvSpPr>
            <a:spLocks noGrp="1"/>
          </p:cNvSpPr>
          <p:nvPr>
            <p:ph sz="half" idx="13"/>
          </p:nvPr>
        </p:nvSpPr>
        <p:spPr>
          <a:xfrm>
            <a:off x="388411" y="869857"/>
            <a:ext cx="11415178" cy="5356800"/>
          </a:xfrm>
        </p:spPr>
        <p:txBody>
          <a:bodyPr/>
          <a:lstStyle/>
          <a:p>
            <a:r>
              <a:rPr lang="en-GB" dirty="0"/>
              <a:t>Explore and propose a solution to the challenges that arise from the application of MP as anomaly detection method in the energy field. To </a:t>
            </a:r>
            <a:r>
              <a:rPr lang="en-GB" b="1" dirty="0"/>
              <a:t>overcome the issues of z-score normalization and its implication </a:t>
            </a:r>
            <a:r>
              <a:rPr lang="en-GB" dirty="0"/>
              <a:t>by using the </a:t>
            </a:r>
            <a:r>
              <a:rPr lang="en-GB" b="1" dirty="0"/>
              <a:t>Euclidean distance between not normalized subsequences </a:t>
            </a:r>
            <a:r>
              <a:rPr lang="en-GB" dirty="0"/>
              <a:t>and introducing, thanks to the </a:t>
            </a:r>
            <a:r>
              <a:rPr lang="en-GB" b="1" dirty="0"/>
              <a:t>CMP</a:t>
            </a:r>
            <a:r>
              <a:rPr lang="en-GB" dirty="0"/>
              <a:t> method, </a:t>
            </a:r>
            <a:r>
              <a:rPr lang="en-GB" b="1" dirty="0"/>
              <a:t>domain specific boundary conditions </a:t>
            </a:r>
            <a:r>
              <a:rPr lang="en-GB" dirty="0"/>
              <a:t>upstream the MP calculation allowing a fairer comparison between subsequences</a:t>
            </a:r>
            <a:r>
              <a:rPr lang="it-IT" dirty="0"/>
              <a:t> </a:t>
            </a:r>
            <a:endParaRPr lang="en-GB" dirty="0">
              <a:latin typeface="Poppins Light" pitchFamily="2" charset="77"/>
              <a:cs typeface="Poppins Light" pitchFamily="2" charset="77"/>
            </a:endParaRPr>
          </a:p>
        </p:txBody>
      </p:sp>
      <p:pic>
        <p:nvPicPr>
          <p:cNvPr id="4" name="Content Placeholder 4">
            <a:extLst>
              <a:ext uri="{FF2B5EF4-FFF2-40B4-BE49-F238E27FC236}">
                <a16:creationId xmlns:a16="http://schemas.microsoft.com/office/drawing/2014/main" id="{7BF1E491-EAED-4442-B1F5-CC5D90E1DC8B}"/>
              </a:ext>
            </a:extLst>
          </p:cNvPr>
          <p:cNvPicPr>
            <a:picLocks noChangeAspect="1"/>
          </p:cNvPicPr>
          <p:nvPr/>
        </p:nvPicPr>
        <p:blipFill>
          <a:blip r:embed="rId2"/>
          <a:stretch>
            <a:fillRect/>
          </a:stretch>
        </p:blipFill>
        <p:spPr>
          <a:xfrm>
            <a:off x="2087562" y="2017662"/>
            <a:ext cx="8016875" cy="4249910"/>
          </a:xfrm>
          <a:prstGeom prst="rect">
            <a:avLst/>
          </a:prstGeom>
        </p:spPr>
      </p:pic>
    </p:spTree>
    <p:extLst>
      <p:ext uri="{BB962C8B-B14F-4D97-AF65-F5344CB8AC3E}">
        <p14:creationId xmlns:p14="http://schemas.microsoft.com/office/powerpoint/2010/main" val="3767138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9EC6-5044-7148-9B38-AFC25D82B3FC}"/>
              </a:ext>
            </a:extLst>
          </p:cNvPr>
          <p:cNvSpPr>
            <a:spLocks noGrp="1"/>
          </p:cNvSpPr>
          <p:nvPr>
            <p:ph type="title"/>
          </p:nvPr>
        </p:nvSpPr>
        <p:spPr/>
        <p:txBody>
          <a:bodyPr/>
          <a:lstStyle/>
          <a:p>
            <a:r>
              <a:rPr lang="en-GB" dirty="0"/>
              <a:t>Matrix Profile Paper: </a:t>
            </a:r>
            <a:r>
              <a:rPr lang="en-GB" i="1" dirty="0"/>
              <a:t>Methodology</a:t>
            </a:r>
          </a:p>
        </p:txBody>
      </p:sp>
      <p:pic>
        <p:nvPicPr>
          <p:cNvPr id="4" name="Content Placeholder 4">
            <a:extLst>
              <a:ext uri="{FF2B5EF4-FFF2-40B4-BE49-F238E27FC236}">
                <a16:creationId xmlns:a16="http://schemas.microsoft.com/office/drawing/2014/main" id="{3216E047-520D-8147-BDEA-895EF91F600A}"/>
              </a:ext>
            </a:extLst>
          </p:cNvPr>
          <p:cNvPicPr>
            <a:picLocks noChangeAspect="1"/>
          </p:cNvPicPr>
          <p:nvPr/>
        </p:nvPicPr>
        <p:blipFill>
          <a:blip r:embed="rId2"/>
          <a:stretch>
            <a:fillRect/>
          </a:stretch>
        </p:blipFill>
        <p:spPr>
          <a:xfrm>
            <a:off x="101317" y="1133185"/>
            <a:ext cx="8516648" cy="4881315"/>
          </a:xfrm>
          <a:prstGeom prst="rect">
            <a:avLst/>
          </a:prstGeom>
        </p:spPr>
      </p:pic>
      <p:pic>
        <p:nvPicPr>
          <p:cNvPr id="5" name="Content Placeholder 4">
            <a:extLst>
              <a:ext uri="{FF2B5EF4-FFF2-40B4-BE49-F238E27FC236}">
                <a16:creationId xmlns:a16="http://schemas.microsoft.com/office/drawing/2014/main" id="{1C7CCC40-67E3-104F-A6A9-5DA908EE98A8}"/>
              </a:ext>
            </a:extLst>
          </p:cNvPr>
          <p:cNvPicPr>
            <a:picLocks noGrp="1" noChangeAspect="1"/>
          </p:cNvPicPr>
          <p:nvPr>
            <p:ph sz="half" idx="13"/>
          </p:nvPr>
        </p:nvPicPr>
        <p:blipFill rotWithShape="1">
          <a:blip r:embed="rId3"/>
          <a:srcRect r="53435"/>
          <a:stretch/>
        </p:blipFill>
        <p:spPr>
          <a:xfrm>
            <a:off x="4847841" y="3246802"/>
            <a:ext cx="3380775" cy="2565185"/>
          </a:xfrm>
        </p:spPr>
      </p:pic>
      <p:pic>
        <p:nvPicPr>
          <p:cNvPr id="6" name="Content Placeholder 4">
            <a:extLst>
              <a:ext uri="{FF2B5EF4-FFF2-40B4-BE49-F238E27FC236}">
                <a16:creationId xmlns:a16="http://schemas.microsoft.com/office/drawing/2014/main" id="{1C09CD28-EED1-1E47-8FD9-1A6976C2CB82}"/>
              </a:ext>
            </a:extLst>
          </p:cNvPr>
          <p:cNvPicPr>
            <a:picLocks noChangeAspect="1"/>
          </p:cNvPicPr>
          <p:nvPr/>
        </p:nvPicPr>
        <p:blipFill rotWithShape="1">
          <a:blip r:embed="rId3"/>
          <a:srcRect l="48013"/>
          <a:stretch/>
        </p:blipFill>
        <p:spPr>
          <a:xfrm>
            <a:off x="8450310" y="3330453"/>
            <a:ext cx="3438254" cy="2481534"/>
          </a:xfrm>
          <a:prstGeom prst="rect">
            <a:avLst/>
          </a:prstGeom>
        </p:spPr>
      </p:pic>
    </p:spTree>
    <p:extLst>
      <p:ext uri="{BB962C8B-B14F-4D97-AF65-F5344CB8AC3E}">
        <p14:creationId xmlns:p14="http://schemas.microsoft.com/office/powerpoint/2010/main" val="2505036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2A7B-FC6C-DA43-926E-786B49C14423}"/>
              </a:ext>
            </a:extLst>
          </p:cNvPr>
          <p:cNvSpPr>
            <a:spLocks noGrp="1"/>
          </p:cNvSpPr>
          <p:nvPr>
            <p:ph type="title"/>
          </p:nvPr>
        </p:nvSpPr>
        <p:spPr/>
        <p:txBody>
          <a:bodyPr/>
          <a:lstStyle/>
          <a:p>
            <a:r>
              <a:rPr lang="en-GB" dirty="0"/>
              <a:t>Matrix Profile Paper: </a:t>
            </a:r>
            <a:r>
              <a:rPr lang="en-GB" i="1" dirty="0"/>
              <a:t>Unsupervised parameters definition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96AAB16-B87B-7D4E-AB9C-9873934CFEAE}"/>
                  </a:ext>
                </a:extLst>
              </p:cNvPr>
              <p:cNvSpPr>
                <a:spLocks noGrp="1"/>
              </p:cNvSpPr>
              <p:nvPr>
                <p:ph sz="half" idx="13"/>
              </p:nvPr>
            </p:nvSpPr>
            <p:spPr>
              <a:xfrm>
                <a:off x="388412" y="869857"/>
                <a:ext cx="3907141" cy="5356800"/>
              </a:xfrm>
            </p:spPr>
            <p:txBody>
              <a:bodyPr/>
              <a:lstStyle/>
              <a:p>
                <a:r>
                  <a:rPr lang="en-GB" b="1" dirty="0"/>
                  <a:t>TIME WINDOW DEFINITION </a:t>
                </a:r>
                <a:r>
                  <a:rPr lang="en-GB" dirty="0"/>
                  <a:t>evaluated through a CART using total electrical load as target variable and time of the day as numerical predictive variable. </a:t>
                </a:r>
              </a:p>
              <a:p>
                <a:r>
                  <a:rPr lang="en-GB" b="1" dirty="0"/>
                  <a:t>CONTEXT DEFINITION </a:t>
                </a:r>
                <a:r>
                  <a:rPr lang="en-GB" dirty="0"/>
                  <a:t>e.g., time window from 6:00 to 8:00 the context is defined as one hour long </a:t>
                </a:r>
                <a14:m>
                  <m:oMath xmlns:m="http://schemas.openxmlformats.org/officeDocument/2006/math">
                    <m:sSub>
                      <m:sSubPr>
                        <m:ctrlPr>
                          <a:rPr lang="it-IT" i="1"/>
                        </m:ctrlPr>
                      </m:sSubPr>
                      <m:e>
                        <m:r>
                          <a:rPr lang="en-GB" i="1"/>
                          <m:t>𝑚</m:t>
                        </m:r>
                      </m:e>
                      <m:sub>
                        <m:r>
                          <a:rPr lang="en-GB" i="1"/>
                          <m:t>𝑐</m:t>
                        </m:r>
                      </m:sub>
                    </m:sSub>
                    <m:r>
                      <a:rPr lang="en-GB" i="1"/>
                      <m:t> = 1</m:t>
                    </m:r>
                    <m:r>
                      <m:rPr>
                        <m:sty m:val="p"/>
                      </m:rPr>
                      <a:rPr lang="en-GB"/>
                      <m:t>h</m:t>
                    </m:r>
                  </m:oMath>
                </a14:m>
                <a:r>
                  <a:rPr lang="en-GB" dirty="0"/>
                  <a:t> from 5:00 to 6:00</a:t>
                </a:r>
                <a:r>
                  <a:rPr lang="it-IT" dirty="0">
                    <a:effectLst/>
                  </a:rPr>
                  <a:t> </a:t>
                </a:r>
                <a:endParaRPr lang="en-GB" dirty="0"/>
              </a:p>
              <a:p>
                <a:pPr marL="0" indent="0">
                  <a:buNone/>
                </a:pPr>
                <a:endParaRPr lang="en-GB" dirty="0"/>
              </a:p>
              <a:p>
                <a:endParaRPr lang="en-GB" dirty="0"/>
              </a:p>
              <a:p>
                <a:r>
                  <a:rPr lang="en-GB" b="1" dirty="0"/>
                  <a:t>GROUP DEFINITION </a:t>
                </a:r>
                <a:r>
                  <a:rPr lang="en-GB" dirty="0"/>
                  <a:t>A supervised expert approach was first applied to group holidays and non-working days (i.e., flat daily profiles) and half working days (e.g., Saturdays). Then hierarchical clustering with Euclidean distance was performed on the remaining daily profiles.</a:t>
                </a:r>
                <a:r>
                  <a:rPr lang="it-IT" dirty="0"/>
                  <a:t> </a:t>
                </a:r>
                <a:endParaRPr lang="en-GB" dirty="0"/>
              </a:p>
            </p:txBody>
          </p:sp>
        </mc:Choice>
        <mc:Fallback>
          <p:sp>
            <p:nvSpPr>
              <p:cNvPr id="3" name="Content Placeholder 2">
                <a:extLst>
                  <a:ext uri="{FF2B5EF4-FFF2-40B4-BE49-F238E27FC236}">
                    <a16:creationId xmlns:a16="http://schemas.microsoft.com/office/drawing/2014/main" id="{B96AAB16-B87B-7D4E-AB9C-9873934CFEAE}"/>
                  </a:ext>
                </a:extLst>
              </p:cNvPr>
              <p:cNvSpPr>
                <a:spLocks noGrp="1" noRot="1" noChangeAspect="1" noMove="1" noResize="1" noEditPoints="1" noAdjustHandles="1" noChangeArrowheads="1" noChangeShapeType="1" noTextEdit="1"/>
              </p:cNvSpPr>
              <p:nvPr>
                <p:ph sz="half" idx="13"/>
              </p:nvPr>
            </p:nvSpPr>
            <p:spPr>
              <a:xfrm>
                <a:off x="388412" y="869857"/>
                <a:ext cx="3907141" cy="5356800"/>
              </a:xfrm>
              <a:blipFill>
                <a:blip r:embed="rId2"/>
                <a:stretch>
                  <a:fillRect l="-647" t="-473" r="-647"/>
                </a:stretch>
              </a:blipFill>
            </p:spPr>
            <p:txBody>
              <a:bodyPr/>
              <a:lstStyle/>
              <a:p>
                <a:r>
                  <a:rPr lang="en-GB">
                    <a:noFill/>
                  </a:rPr>
                  <a:t> </a:t>
                </a:r>
              </a:p>
            </p:txBody>
          </p:sp>
        </mc:Fallback>
      </mc:AlternateContent>
      <p:pic>
        <p:nvPicPr>
          <p:cNvPr id="4" name="Content Placeholder 4">
            <a:extLst>
              <a:ext uri="{FF2B5EF4-FFF2-40B4-BE49-F238E27FC236}">
                <a16:creationId xmlns:a16="http://schemas.microsoft.com/office/drawing/2014/main" id="{F802AD12-D8B9-494F-AE4D-AE96DCC3F72C}"/>
              </a:ext>
            </a:extLst>
          </p:cNvPr>
          <p:cNvPicPr>
            <a:picLocks noChangeAspect="1"/>
          </p:cNvPicPr>
          <p:nvPr/>
        </p:nvPicPr>
        <p:blipFill>
          <a:blip r:embed="rId3"/>
          <a:stretch>
            <a:fillRect/>
          </a:stretch>
        </p:blipFill>
        <p:spPr>
          <a:xfrm>
            <a:off x="4424888" y="1028700"/>
            <a:ext cx="7378700" cy="2679700"/>
          </a:xfrm>
          <a:prstGeom prst="rect">
            <a:avLst/>
          </a:prstGeom>
        </p:spPr>
      </p:pic>
      <p:pic>
        <p:nvPicPr>
          <p:cNvPr id="5" name="Picture 4">
            <a:extLst>
              <a:ext uri="{FF2B5EF4-FFF2-40B4-BE49-F238E27FC236}">
                <a16:creationId xmlns:a16="http://schemas.microsoft.com/office/drawing/2014/main" id="{B33CAFB1-7CD0-B246-A4F8-4F13D28F5E87}"/>
              </a:ext>
            </a:extLst>
          </p:cNvPr>
          <p:cNvPicPr>
            <a:picLocks noChangeAspect="1"/>
          </p:cNvPicPr>
          <p:nvPr/>
        </p:nvPicPr>
        <p:blipFill>
          <a:blip r:embed="rId4"/>
          <a:stretch>
            <a:fillRect/>
          </a:stretch>
        </p:blipFill>
        <p:spPr>
          <a:xfrm>
            <a:off x="4424888" y="3907078"/>
            <a:ext cx="7378700" cy="2120900"/>
          </a:xfrm>
          <a:prstGeom prst="rect">
            <a:avLst/>
          </a:prstGeom>
        </p:spPr>
      </p:pic>
    </p:spTree>
    <p:extLst>
      <p:ext uri="{BB962C8B-B14F-4D97-AF65-F5344CB8AC3E}">
        <p14:creationId xmlns:p14="http://schemas.microsoft.com/office/powerpoint/2010/main" val="1114805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6FC0C-1E38-444C-B2CF-2E2BA32DC7D7}"/>
              </a:ext>
            </a:extLst>
          </p:cNvPr>
          <p:cNvSpPr>
            <a:spLocks noGrp="1"/>
          </p:cNvSpPr>
          <p:nvPr>
            <p:ph type="title"/>
          </p:nvPr>
        </p:nvSpPr>
        <p:spPr/>
        <p:txBody>
          <a:bodyPr/>
          <a:lstStyle/>
          <a:p>
            <a:r>
              <a:rPr lang="en-GB" dirty="0"/>
              <a:t>Matrix Profile Paper: </a:t>
            </a:r>
            <a:r>
              <a:rPr lang="en-GB" i="1" dirty="0"/>
              <a:t>CMP calculation context 5</a:t>
            </a:r>
          </a:p>
        </p:txBody>
      </p:sp>
      <p:sp>
        <p:nvSpPr>
          <p:cNvPr id="3" name="Content Placeholder 2">
            <a:extLst>
              <a:ext uri="{FF2B5EF4-FFF2-40B4-BE49-F238E27FC236}">
                <a16:creationId xmlns:a16="http://schemas.microsoft.com/office/drawing/2014/main" id="{69DB5D36-B32A-B94E-8ACB-613437075873}"/>
              </a:ext>
            </a:extLst>
          </p:cNvPr>
          <p:cNvSpPr>
            <a:spLocks noGrp="1"/>
          </p:cNvSpPr>
          <p:nvPr>
            <p:ph sz="half" idx="13"/>
          </p:nvPr>
        </p:nvSpPr>
        <p:spPr>
          <a:xfrm>
            <a:off x="388412" y="869857"/>
            <a:ext cx="2376054" cy="5356800"/>
          </a:xfrm>
        </p:spPr>
        <p:txBody>
          <a:bodyPr/>
          <a:lstStyle/>
          <a:p>
            <a:endParaRPr lang="en-GB" dirty="0"/>
          </a:p>
          <a:p>
            <a:endParaRPr lang="en-GB" dirty="0"/>
          </a:p>
          <a:p>
            <a:r>
              <a:rPr lang="en-GB" dirty="0"/>
              <a:t>Each point of the matrix shows the Euclidean distance between the best matching subsequences of the two days. Lower the distance better the match. On the right the CMP divided into clusters.</a:t>
            </a:r>
            <a:endParaRPr lang="it-IT" dirty="0"/>
          </a:p>
          <a:p>
            <a:endParaRPr lang="en-GB" dirty="0"/>
          </a:p>
        </p:txBody>
      </p:sp>
      <p:pic>
        <p:nvPicPr>
          <p:cNvPr id="5" name="Immagine 12" descr="Immagine che contiene testo, elettronico, circuito&#10;&#10;Descrizione generata automaticamente">
            <a:extLst>
              <a:ext uri="{FF2B5EF4-FFF2-40B4-BE49-F238E27FC236}">
                <a16:creationId xmlns:a16="http://schemas.microsoft.com/office/drawing/2014/main" id="{983BF2BD-7172-B940-9C1C-FB956FE739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4466" y="869857"/>
            <a:ext cx="9235135" cy="5356800"/>
          </a:xfrm>
          <a:prstGeom prst="rect">
            <a:avLst/>
          </a:prstGeom>
        </p:spPr>
      </p:pic>
    </p:spTree>
    <p:extLst>
      <p:ext uri="{BB962C8B-B14F-4D97-AF65-F5344CB8AC3E}">
        <p14:creationId xmlns:p14="http://schemas.microsoft.com/office/powerpoint/2010/main" val="3779988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6FC0C-1E38-444C-B2CF-2E2BA32DC7D7}"/>
              </a:ext>
            </a:extLst>
          </p:cNvPr>
          <p:cNvSpPr>
            <a:spLocks noGrp="1"/>
          </p:cNvSpPr>
          <p:nvPr>
            <p:ph type="title"/>
          </p:nvPr>
        </p:nvSpPr>
        <p:spPr/>
        <p:txBody>
          <a:bodyPr/>
          <a:lstStyle/>
          <a:p>
            <a:r>
              <a:rPr lang="en-GB" dirty="0"/>
              <a:t>Matrix Profile Paper: </a:t>
            </a:r>
            <a:r>
              <a:rPr lang="en-GB" i="1" dirty="0"/>
              <a:t>Anomaly detection cluster 2 context 5</a:t>
            </a:r>
          </a:p>
        </p:txBody>
      </p:sp>
      <p:grpSp>
        <p:nvGrpSpPr>
          <p:cNvPr id="12" name="Group 11">
            <a:extLst>
              <a:ext uri="{FF2B5EF4-FFF2-40B4-BE49-F238E27FC236}">
                <a16:creationId xmlns:a16="http://schemas.microsoft.com/office/drawing/2014/main" id="{82880273-0C44-4448-AF9D-00387778BD10}"/>
              </a:ext>
            </a:extLst>
          </p:cNvPr>
          <p:cNvGrpSpPr/>
          <p:nvPr/>
        </p:nvGrpSpPr>
        <p:grpSpPr>
          <a:xfrm>
            <a:off x="250446" y="1043168"/>
            <a:ext cx="11706007" cy="5068361"/>
            <a:chOff x="541275" y="1422590"/>
            <a:chExt cx="11025195" cy="4773589"/>
          </a:xfrm>
        </p:grpSpPr>
        <p:pic>
          <p:nvPicPr>
            <p:cNvPr id="8" name="Content Placeholder 4">
              <a:extLst>
                <a:ext uri="{FF2B5EF4-FFF2-40B4-BE49-F238E27FC236}">
                  <a16:creationId xmlns:a16="http://schemas.microsoft.com/office/drawing/2014/main" id="{6A834F29-AE57-4C41-9B1E-2DA9491DAE34}"/>
                </a:ext>
              </a:extLst>
            </p:cNvPr>
            <p:cNvPicPr>
              <a:picLocks noChangeAspect="1"/>
            </p:cNvPicPr>
            <p:nvPr/>
          </p:nvPicPr>
          <p:blipFill rotWithShape="1">
            <a:blip r:embed="rId2"/>
            <a:srcRect r="53435"/>
            <a:stretch/>
          </p:blipFill>
          <p:spPr>
            <a:xfrm>
              <a:off x="1322325" y="1591468"/>
              <a:ext cx="4908940" cy="3724690"/>
            </a:xfrm>
            <a:prstGeom prst="rect">
              <a:avLst/>
            </a:prstGeom>
          </p:spPr>
        </p:pic>
        <p:pic>
          <p:nvPicPr>
            <p:cNvPr id="10" name="Immagine 12" descr="Immagine che contiene testo, elettronico, circuito&#10;&#10;Descrizione generata automaticamente">
              <a:extLst>
                <a:ext uri="{FF2B5EF4-FFF2-40B4-BE49-F238E27FC236}">
                  <a16:creationId xmlns:a16="http://schemas.microsoft.com/office/drawing/2014/main" id="{E565495E-5E52-2C41-8EBE-5BFB463DE6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9336" t="34972" r="20505" b="33668"/>
            <a:stretch/>
          </p:blipFill>
          <p:spPr>
            <a:xfrm>
              <a:off x="541275" y="1422590"/>
              <a:ext cx="2329515" cy="2102107"/>
            </a:xfrm>
            <a:prstGeom prst="rect">
              <a:avLst/>
            </a:prstGeom>
          </p:spPr>
        </p:pic>
        <p:pic>
          <p:nvPicPr>
            <p:cNvPr id="5" name="Immagine 18">
              <a:extLst>
                <a:ext uri="{FF2B5EF4-FFF2-40B4-BE49-F238E27FC236}">
                  <a16:creationId xmlns:a16="http://schemas.microsoft.com/office/drawing/2014/main" id="{294AD6F6-0171-0442-819E-E2DB44D1F2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1548" y="1636831"/>
              <a:ext cx="7514922" cy="3802713"/>
            </a:xfrm>
            <a:prstGeom prst="rect">
              <a:avLst/>
            </a:prstGeom>
          </p:spPr>
        </p:pic>
        <p:pic>
          <p:nvPicPr>
            <p:cNvPr id="11" name="Picture 10">
              <a:extLst>
                <a:ext uri="{FF2B5EF4-FFF2-40B4-BE49-F238E27FC236}">
                  <a16:creationId xmlns:a16="http://schemas.microsoft.com/office/drawing/2014/main" id="{CB74D7A0-5190-5345-A4B3-A8DDAC925DCC}"/>
                </a:ext>
              </a:extLst>
            </p:cNvPr>
            <p:cNvPicPr>
              <a:picLocks noChangeAspect="1"/>
            </p:cNvPicPr>
            <p:nvPr/>
          </p:nvPicPr>
          <p:blipFill rotWithShape="1">
            <a:blip r:embed="rId5"/>
            <a:srcRect l="23147" r="58120"/>
            <a:stretch/>
          </p:blipFill>
          <p:spPr>
            <a:xfrm>
              <a:off x="1083535" y="3453813"/>
              <a:ext cx="1787255" cy="2742366"/>
            </a:xfrm>
            <a:prstGeom prst="rect">
              <a:avLst/>
            </a:prstGeom>
          </p:spPr>
        </p:pic>
      </p:grpSp>
    </p:spTree>
    <p:extLst>
      <p:ext uri="{BB962C8B-B14F-4D97-AF65-F5344CB8AC3E}">
        <p14:creationId xmlns:p14="http://schemas.microsoft.com/office/powerpoint/2010/main" val="3716622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6FC0C-1E38-444C-B2CF-2E2BA32DC7D7}"/>
              </a:ext>
            </a:extLst>
          </p:cNvPr>
          <p:cNvSpPr>
            <a:spLocks noGrp="1"/>
          </p:cNvSpPr>
          <p:nvPr>
            <p:ph type="title"/>
          </p:nvPr>
        </p:nvSpPr>
        <p:spPr/>
        <p:txBody>
          <a:bodyPr/>
          <a:lstStyle/>
          <a:p>
            <a:r>
              <a:rPr lang="en-GB" dirty="0"/>
              <a:t>Matrix Profile Paper: </a:t>
            </a:r>
            <a:r>
              <a:rPr lang="en-GB" i="1" dirty="0"/>
              <a:t>Detection results</a:t>
            </a:r>
          </a:p>
        </p:txBody>
      </p:sp>
      <p:pic>
        <p:nvPicPr>
          <p:cNvPr id="4" name="Content Placeholder 4">
            <a:extLst>
              <a:ext uri="{FF2B5EF4-FFF2-40B4-BE49-F238E27FC236}">
                <a16:creationId xmlns:a16="http://schemas.microsoft.com/office/drawing/2014/main" id="{C3310AC0-CBEC-6A4A-AE2E-4EA80DAFD7B6}"/>
              </a:ext>
            </a:extLst>
          </p:cNvPr>
          <p:cNvPicPr>
            <a:picLocks noChangeAspect="1"/>
          </p:cNvPicPr>
          <p:nvPr/>
        </p:nvPicPr>
        <p:blipFill>
          <a:blip r:embed="rId2"/>
          <a:stretch>
            <a:fillRect/>
          </a:stretch>
        </p:blipFill>
        <p:spPr>
          <a:xfrm>
            <a:off x="5775741" y="1"/>
            <a:ext cx="6416260" cy="6858000"/>
          </a:xfrm>
          <a:prstGeom prst="rect">
            <a:avLst/>
          </a:prstGeom>
        </p:spPr>
      </p:pic>
      <p:pic>
        <p:nvPicPr>
          <p:cNvPr id="5" name="Picture 4">
            <a:extLst>
              <a:ext uri="{FF2B5EF4-FFF2-40B4-BE49-F238E27FC236}">
                <a16:creationId xmlns:a16="http://schemas.microsoft.com/office/drawing/2014/main" id="{2464E1D6-5CAF-0D44-A747-B4F56896FB50}"/>
              </a:ext>
            </a:extLst>
          </p:cNvPr>
          <p:cNvPicPr>
            <a:picLocks noChangeAspect="1"/>
          </p:cNvPicPr>
          <p:nvPr/>
        </p:nvPicPr>
        <p:blipFill rotWithShape="1">
          <a:blip r:embed="rId3"/>
          <a:srcRect l="33439" r="36824"/>
          <a:stretch/>
        </p:blipFill>
        <p:spPr>
          <a:xfrm>
            <a:off x="2579271" y="1848557"/>
            <a:ext cx="3205602" cy="1766875"/>
          </a:xfrm>
          <a:prstGeom prst="rect">
            <a:avLst/>
          </a:prstGeom>
        </p:spPr>
      </p:pic>
      <p:pic>
        <p:nvPicPr>
          <p:cNvPr id="7" name="Picture 6">
            <a:extLst>
              <a:ext uri="{FF2B5EF4-FFF2-40B4-BE49-F238E27FC236}">
                <a16:creationId xmlns:a16="http://schemas.microsoft.com/office/drawing/2014/main" id="{653194C4-5491-BA4A-A9B5-95558A61EB69}"/>
              </a:ext>
            </a:extLst>
          </p:cNvPr>
          <p:cNvPicPr>
            <a:picLocks noChangeAspect="1"/>
          </p:cNvPicPr>
          <p:nvPr/>
        </p:nvPicPr>
        <p:blipFill rotWithShape="1">
          <a:blip r:embed="rId3"/>
          <a:srcRect r="67151"/>
          <a:stretch/>
        </p:blipFill>
        <p:spPr>
          <a:xfrm>
            <a:off x="149989" y="746471"/>
            <a:ext cx="3381689" cy="1598679"/>
          </a:xfrm>
          <a:prstGeom prst="rect">
            <a:avLst/>
          </a:prstGeom>
        </p:spPr>
      </p:pic>
      <p:pic>
        <p:nvPicPr>
          <p:cNvPr id="8" name="Picture 7">
            <a:extLst>
              <a:ext uri="{FF2B5EF4-FFF2-40B4-BE49-F238E27FC236}">
                <a16:creationId xmlns:a16="http://schemas.microsoft.com/office/drawing/2014/main" id="{5CA89106-C58A-0E46-8D93-FE1A74483461}"/>
              </a:ext>
            </a:extLst>
          </p:cNvPr>
          <p:cNvPicPr>
            <a:picLocks noChangeAspect="1"/>
          </p:cNvPicPr>
          <p:nvPr/>
        </p:nvPicPr>
        <p:blipFill rotWithShape="1">
          <a:blip r:embed="rId4"/>
          <a:srcRect r="49780"/>
          <a:stretch/>
        </p:blipFill>
        <p:spPr>
          <a:xfrm>
            <a:off x="572371" y="3770778"/>
            <a:ext cx="3205602" cy="1265111"/>
          </a:xfrm>
          <a:prstGeom prst="rect">
            <a:avLst/>
          </a:prstGeom>
        </p:spPr>
      </p:pic>
      <p:sp>
        <p:nvSpPr>
          <p:cNvPr id="9" name="Oval 8">
            <a:extLst>
              <a:ext uri="{FF2B5EF4-FFF2-40B4-BE49-F238E27FC236}">
                <a16:creationId xmlns:a16="http://schemas.microsoft.com/office/drawing/2014/main" id="{146302E0-2CD2-574E-9A95-192510D87A18}"/>
              </a:ext>
            </a:extLst>
          </p:cNvPr>
          <p:cNvSpPr/>
          <p:nvPr/>
        </p:nvSpPr>
        <p:spPr>
          <a:xfrm>
            <a:off x="11613876" y="1591453"/>
            <a:ext cx="379423" cy="379423"/>
          </a:xfrm>
          <a:prstGeom prst="ellipse">
            <a:avLst/>
          </a:prstGeom>
          <a:solidFill>
            <a:schemeClr val="accent6">
              <a:alpha val="2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1B12513C-1BBD-8842-985D-E5857393014C}"/>
              </a:ext>
            </a:extLst>
          </p:cNvPr>
          <p:cNvSpPr/>
          <p:nvPr/>
        </p:nvSpPr>
        <p:spPr>
          <a:xfrm>
            <a:off x="8958559" y="308320"/>
            <a:ext cx="379423" cy="379423"/>
          </a:xfrm>
          <a:prstGeom prst="ellipse">
            <a:avLst/>
          </a:prstGeom>
          <a:solidFill>
            <a:schemeClr val="accent6">
              <a:alpha val="2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3" name="Straight Arrow Connector 12">
            <a:extLst>
              <a:ext uri="{FF2B5EF4-FFF2-40B4-BE49-F238E27FC236}">
                <a16:creationId xmlns:a16="http://schemas.microsoft.com/office/drawing/2014/main" id="{E71E6A26-F63A-CE47-8589-1956DF174C1B}"/>
              </a:ext>
            </a:extLst>
          </p:cNvPr>
          <p:cNvCxnSpPr>
            <a:cxnSpLocks/>
            <a:stCxn id="12" idx="2"/>
            <a:endCxn id="32" idx="3"/>
          </p:cNvCxnSpPr>
          <p:nvPr/>
        </p:nvCxnSpPr>
        <p:spPr>
          <a:xfrm flipH="1">
            <a:off x="3474207" y="498032"/>
            <a:ext cx="5484352" cy="2248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4B60AB1-E764-8E4A-BD7E-CCE2E72B9F9E}"/>
              </a:ext>
            </a:extLst>
          </p:cNvPr>
          <p:cNvSpPr/>
          <p:nvPr/>
        </p:nvSpPr>
        <p:spPr>
          <a:xfrm>
            <a:off x="9032652" y="292339"/>
            <a:ext cx="379423" cy="379423"/>
          </a:xfrm>
          <a:prstGeom prst="ellipse">
            <a:avLst/>
          </a:prstGeom>
          <a:solidFill>
            <a:schemeClr val="accent6">
              <a:alpha val="2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9" name="Straight Arrow Connector 18">
            <a:extLst>
              <a:ext uri="{FF2B5EF4-FFF2-40B4-BE49-F238E27FC236}">
                <a16:creationId xmlns:a16="http://schemas.microsoft.com/office/drawing/2014/main" id="{1613A9EA-6B80-7B42-B1E3-928D973CE68A}"/>
              </a:ext>
            </a:extLst>
          </p:cNvPr>
          <p:cNvCxnSpPr>
            <a:cxnSpLocks/>
            <a:stCxn id="18" idx="2"/>
            <a:endCxn id="30" idx="3"/>
          </p:cNvCxnSpPr>
          <p:nvPr/>
        </p:nvCxnSpPr>
        <p:spPr>
          <a:xfrm flipH="1">
            <a:off x="1648047" y="482051"/>
            <a:ext cx="7384605" cy="1109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F86B395-659C-CC48-9581-F05E43E4224E}"/>
              </a:ext>
            </a:extLst>
          </p:cNvPr>
          <p:cNvSpPr/>
          <p:nvPr/>
        </p:nvSpPr>
        <p:spPr>
          <a:xfrm>
            <a:off x="9583916" y="2024857"/>
            <a:ext cx="379423" cy="379423"/>
          </a:xfrm>
          <a:prstGeom prst="ellipse">
            <a:avLst/>
          </a:prstGeom>
          <a:solidFill>
            <a:schemeClr val="accent6">
              <a:alpha val="2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2" name="Straight Arrow Connector 21">
            <a:extLst>
              <a:ext uri="{FF2B5EF4-FFF2-40B4-BE49-F238E27FC236}">
                <a16:creationId xmlns:a16="http://schemas.microsoft.com/office/drawing/2014/main" id="{14F4EE4C-61FD-9A46-BCAD-70D5175AE403}"/>
              </a:ext>
            </a:extLst>
          </p:cNvPr>
          <p:cNvCxnSpPr>
            <a:cxnSpLocks/>
            <a:stCxn id="21" idx="2"/>
            <a:endCxn id="49" idx="3"/>
          </p:cNvCxnSpPr>
          <p:nvPr/>
        </p:nvCxnSpPr>
        <p:spPr>
          <a:xfrm flipH="1">
            <a:off x="2175172" y="2214569"/>
            <a:ext cx="7408744" cy="2230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7D4D2AF-72DC-D24E-9567-E7E4F3D881C7}"/>
              </a:ext>
            </a:extLst>
          </p:cNvPr>
          <p:cNvSpPr/>
          <p:nvPr/>
        </p:nvSpPr>
        <p:spPr>
          <a:xfrm>
            <a:off x="954980" y="1059304"/>
            <a:ext cx="693067" cy="1064297"/>
          </a:xfrm>
          <a:prstGeom prst="rect">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F9767AE8-4951-FF41-A138-2BBD84D616D5}"/>
              </a:ext>
            </a:extLst>
          </p:cNvPr>
          <p:cNvSpPr/>
          <p:nvPr/>
        </p:nvSpPr>
        <p:spPr>
          <a:xfrm>
            <a:off x="2781140" y="2214569"/>
            <a:ext cx="693067" cy="1064297"/>
          </a:xfrm>
          <a:prstGeom prst="rect">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6" name="Group 45">
            <a:extLst>
              <a:ext uri="{FF2B5EF4-FFF2-40B4-BE49-F238E27FC236}">
                <a16:creationId xmlns:a16="http://schemas.microsoft.com/office/drawing/2014/main" id="{47ABFD4C-4677-8848-A464-86B4342EF1D6}"/>
              </a:ext>
            </a:extLst>
          </p:cNvPr>
          <p:cNvGrpSpPr/>
          <p:nvPr/>
        </p:nvGrpSpPr>
        <p:grpSpPr>
          <a:xfrm>
            <a:off x="2627313" y="4987085"/>
            <a:ext cx="3157560" cy="1246151"/>
            <a:chOff x="2199193" y="4893332"/>
            <a:chExt cx="3157560" cy="1246151"/>
          </a:xfrm>
        </p:grpSpPr>
        <p:pic>
          <p:nvPicPr>
            <p:cNvPr id="6" name="Picture 5">
              <a:extLst>
                <a:ext uri="{FF2B5EF4-FFF2-40B4-BE49-F238E27FC236}">
                  <a16:creationId xmlns:a16="http://schemas.microsoft.com/office/drawing/2014/main" id="{B5AC4CF4-9CAB-9349-BB97-4DFC288550FC}"/>
                </a:ext>
              </a:extLst>
            </p:cNvPr>
            <p:cNvPicPr>
              <a:picLocks noChangeAspect="1"/>
            </p:cNvPicPr>
            <p:nvPr/>
          </p:nvPicPr>
          <p:blipFill rotWithShape="1">
            <a:blip r:embed="rId4"/>
            <a:srcRect l="49780"/>
            <a:stretch/>
          </p:blipFill>
          <p:spPr>
            <a:xfrm>
              <a:off x="2199193" y="4893332"/>
              <a:ext cx="3157560" cy="1246151"/>
            </a:xfrm>
            <a:prstGeom prst="rect">
              <a:avLst/>
            </a:prstGeom>
          </p:spPr>
        </p:pic>
        <p:sp>
          <p:nvSpPr>
            <p:cNvPr id="40" name="Rectangle 39">
              <a:extLst>
                <a:ext uri="{FF2B5EF4-FFF2-40B4-BE49-F238E27FC236}">
                  <a16:creationId xmlns:a16="http://schemas.microsoft.com/office/drawing/2014/main" id="{155BC65A-5F06-C041-9E14-5E2A893A9AB0}"/>
                </a:ext>
              </a:extLst>
            </p:cNvPr>
            <p:cNvSpPr/>
            <p:nvPr/>
          </p:nvSpPr>
          <p:spPr>
            <a:xfrm>
              <a:off x="3185144" y="5191235"/>
              <a:ext cx="693067" cy="711477"/>
            </a:xfrm>
            <a:prstGeom prst="rect">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1" name="Straight Arrow Connector 10">
            <a:extLst>
              <a:ext uri="{FF2B5EF4-FFF2-40B4-BE49-F238E27FC236}">
                <a16:creationId xmlns:a16="http://schemas.microsoft.com/office/drawing/2014/main" id="{2004ACDC-94E3-0C40-97DB-354B393DE5EF}"/>
              </a:ext>
            </a:extLst>
          </p:cNvPr>
          <p:cNvCxnSpPr>
            <a:cxnSpLocks/>
            <a:stCxn id="9" idx="3"/>
            <a:endCxn id="40" idx="3"/>
          </p:cNvCxnSpPr>
          <p:nvPr/>
        </p:nvCxnSpPr>
        <p:spPr>
          <a:xfrm flipH="1">
            <a:off x="4306331" y="1915311"/>
            <a:ext cx="7363110" cy="3725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B00A5D7-7419-D84A-93B3-8BE317E80EA1}"/>
              </a:ext>
            </a:extLst>
          </p:cNvPr>
          <p:cNvSpPr/>
          <p:nvPr/>
        </p:nvSpPr>
        <p:spPr>
          <a:xfrm>
            <a:off x="1482105" y="4089689"/>
            <a:ext cx="693067" cy="711477"/>
          </a:xfrm>
          <a:prstGeom prst="rect">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85375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FB27-875D-8841-AF9C-4EC2BF1BA881}"/>
              </a:ext>
            </a:extLst>
          </p:cNvPr>
          <p:cNvSpPr>
            <a:spLocks noGrp="1"/>
          </p:cNvSpPr>
          <p:nvPr>
            <p:ph type="title"/>
          </p:nvPr>
        </p:nvSpPr>
        <p:spPr/>
        <p:txBody>
          <a:bodyPr/>
          <a:lstStyle/>
          <a:p>
            <a:r>
              <a:rPr lang="en-GB" dirty="0"/>
              <a:t>Matrix Profile Paper: </a:t>
            </a:r>
            <a:r>
              <a:rPr lang="en-GB" i="1" dirty="0"/>
              <a:t>Diagnosis results</a:t>
            </a:r>
            <a:endParaRPr lang="en-GB" dirty="0"/>
          </a:p>
        </p:txBody>
      </p:sp>
      <p:pic>
        <p:nvPicPr>
          <p:cNvPr id="5" name="Content Placeholder 4">
            <a:extLst>
              <a:ext uri="{FF2B5EF4-FFF2-40B4-BE49-F238E27FC236}">
                <a16:creationId xmlns:a16="http://schemas.microsoft.com/office/drawing/2014/main" id="{53B3083C-491B-7E40-A085-9CF9D7345EE7}"/>
              </a:ext>
            </a:extLst>
          </p:cNvPr>
          <p:cNvPicPr>
            <a:picLocks noGrp="1" noChangeAspect="1"/>
          </p:cNvPicPr>
          <p:nvPr>
            <p:ph sz="half" idx="13"/>
          </p:nvPr>
        </p:nvPicPr>
        <p:blipFill rotWithShape="1">
          <a:blip r:embed="rId2">
            <a:extLst>
              <a:ext uri="{28A0092B-C50C-407E-A947-70E740481C1C}">
                <a14:useLocalDpi xmlns:a14="http://schemas.microsoft.com/office/drawing/2010/main" val="0"/>
              </a:ext>
            </a:extLst>
          </a:blip>
          <a:srcRect t="8484" b="1"/>
          <a:stretch/>
        </p:blipFill>
        <p:spPr>
          <a:xfrm>
            <a:off x="612748" y="2094614"/>
            <a:ext cx="11414125" cy="4094589"/>
          </a:xfrm>
        </p:spPr>
      </p:pic>
      <p:pic>
        <p:nvPicPr>
          <p:cNvPr id="6" name="Picture 5">
            <a:extLst>
              <a:ext uri="{FF2B5EF4-FFF2-40B4-BE49-F238E27FC236}">
                <a16:creationId xmlns:a16="http://schemas.microsoft.com/office/drawing/2014/main" id="{AFBD88B9-96E0-4447-A7F8-5BF4051A555D}"/>
              </a:ext>
            </a:extLst>
          </p:cNvPr>
          <p:cNvPicPr>
            <a:picLocks noChangeAspect="1"/>
          </p:cNvPicPr>
          <p:nvPr/>
        </p:nvPicPr>
        <p:blipFill rotWithShape="1">
          <a:blip r:embed="rId3"/>
          <a:srcRect l="33439" r="36824"/>
          <a:stretch/>
        </p:blipFill>
        <p:spPr>
          <a:xfrm>
            <a:off x="388411" y="874091"/>
            <a:ext cx="3205602" cy="1766875"/>
          </a:xfrm>
          <a:prstGeom prst="rect">
            <a:avLst/>
          </a:prstGeom>
        </p:spPr>
      </p:pic>
      <p:sp>
        <p:nvSpPr>
          <p:cNvPr id="7" name="Rectangle 6">
            <a:extLst>
              <a:ext uri="{FF2B5EF4-FFF2-40B4-BE49-F238E27FC236}">
                <a16:creationId xmlns:a16="http://schemas.microsoft.com/office/drawing/2014/main" id="{BB382B5E-C1AF-2541-B2B2-BEFD82BF6CC3}"/>
              </a:ext>
            </a:extLst>
          </p:cNvPr>
          <p:cNvSpPr/>
          <p:nvPr/>
        </p:nvSpPr>
        <p:spPr>
          <a:xfrm>
            <a:off x="590280" y="1197571"/>
            <a:ext cx="693067" cy="1064297"/>
          </a:xfrm>
          <a:prstGeom prst="rect">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9A7CD6FC-A343-8848-8E75-A2E2B2A09B26}"/>
              </a:ext>
            </a:extLst>
          </p:cNvPr>
          <p:cNvCxnSpPr>
            <a:cxnSpLocks/>
            <a:stCxn id="7" idx="3"/>
          </p:cNvCxnSpPr>
          <p:nvPr/>
        </p:nvCxnSpPr>
        <p:spPr>
          <a:xfrm>
            <a:off x="1283347" y="1729720"/>
            <a:ext cx="1482461" cy="153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94F886A-8704-D249-9B6E-9668D9AF54EF}"/>
              </a:ext>
            </a:extLst>
          </p:cNvPr>
          <p:cNvSpPr/>
          <p:nvPr/>
        </p:nvSpPr>
        <p:spPr>
          <a:xfrm>
            <a:off x="590280" y="3877674"/>
            <a:ext cx="9947187" cy="2201932"/>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5" name="Picture 14">
            <a:extLst>
              <a:ext uri="{FF2B5EF4-FFF2-40B4-BE49-F238E27FC236}">
                <a16:creationId xmlns:a16="http://schemas.microsoft.com/office/drawing/2014/main" id="{69A7D609-485F-3C4A-A33E-B2C5B081BBC6}"/>
              </a:ext>
            </a:extLst>
          </p:cNvPr>
          <p:cNvPicPr>
            <a:picLocks noChangeAspect="1"/>
          </p:cNvPicPr>
          <p:nvPr/>
        </p:nvPicPr>
        <p:blipFill rotWithShape="1">
          <a:blip r:embed="rId4">
            <a:extLst>
              <a:ext uri="{28A0092B-C50C-407E-A947-70E740481C1C}">
                <a14:useLocalDpi xmlns:a14="http://schemas.microsoft.com/office/drawing/2010/main" val="0"/>
              </a:ext>
            </a:extLst>
          </a:blip>
          <a:srcRect l="51870" t="55035"/>
          <a:stretch/>
        </p:blipFill>
        <p:spPr>
          <a:xfrm>
            <a:off x="7213773" y="815185"/>
            <a:ext cx="3465771" cy="1427630"/>
          </a:xfrm>
          <a:prstGeom prst="rect">
            <a:avLst/>
          </a:prstGeom>
        </p:spPr>
      </p:pic>
      <p:sp>
        <p:nvSpPr>
          <p:cNvPr id="16" name="Rectangle 15">
            <a:extLst>
              <a:ext uri="{FF2B5EF4-FFF2-40B4-BE49-F238E27FC236}">
                <a16:creationId xmlns:a16="http://schemas.microsoft.com/office/drawing/2014/main" id="{FC919BEE-BD5D-C04D-B494-5BBBF4A5CFE2}"/>
              </a:ext>
            </a:extLst>
          </p:cNvPr>
          <p:cNvSpPr/>
          <p:nvPr/>
        </p:nvSpPr>
        <p:spPr>
          <a:xfrm>
            <a:off x="7676038" y="904116"/>
            <a:ext cx="693067" cy="1064297"/>
          </a:xfrm>
          <a:prstGeom prst="rect">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73006AB3-F12A-C049-9EE3-6C87E7EA61C5}"/>
              </a:ext>
            </a:extLst>
          </p:cNvPr>
          <p:cNvPicPr>
            <a:picLocks noChangeAspect="1"/>
          </p:cNvPicPr>
          <p:nvPr/>
        </p:nvPicPr>
        <p:blipFill rotWithShape="1">
          <a:blip r:embed="rId5">
            <a:extLst>
              <a:ext uri="{28A0092B-C50C-407E-A947-70E740481C1C}">
                <a14:useLocalDpi xmlns:a14="http://schemas.microsoft.com/office/drawing/2010/main" val="0"/>
              </a:ext>
            </a:extLst>
          </a:blip>
          <a:srcRect l="51870" t="52756"/>
          <a:stretch/>
        </p:blipFill>
        <p:spPr>
          <a:xfrm>
            <a:off x="3477189" y="904116"/>
            <a:ext cx="3465772" cy="1499985"/>
          </a:xfrm>
          <a:prstGeom prst="rect">
            <a:avLst/>
          </a:prstGeom>
        </p:spPr>
      </p:pic>
      <p:sp>
        <p:nvSpPr>
          <p:cNvPr id="20" name="Rectangle 19">
            <a:extLst>
              <a:ext uri="{FF2B5EF4-FFF2-40B4-BE49-F238E27FC236}">
                <a16:creationId xmlns:a16="http://schemas.microsoft.com/office/drawing/2014/main" id="{D14F0257-2875-BC46-B408-9F48FC1EF0E4}"/>
              </a:ext>
            </a:extLst>
          </p:cNvPr>
          <p:cNvSpPr/>
          <p:nvPr/>
        </p:nvSpPr>
        <p:spPr>
          <a:xfrm>
            <a:off x="3955148" y="1086920"/>
            <a:ext cx="693067" cy="1064297"/>
          </a:xfrm>
          <a:prstGeom prst="rect">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Arrow Connector 20">
            <a:extLst>
              <a:ext uri="{FF2B5EF4-FFF2-40B4-BE49-F238E27FC236}">
                <a16:creationId xmlns:a16="http://schemas.microsoft.com/office/drawing/2014/main" id="{96CC27B7-75A4-5645-8877-B5E6A59D8CC1}"/>
              </a:ext>
            </a:extLst>
          </p:cNvPr>
          <p:cNvCxnSpPr>
            <a:cxnSpLocks/>
            <a:stCxn id="20" idx="2"/>
          </p:cNvCxnSpPr>
          <p:nvPr/>
        </p:nvCxnSpPr>
        <p:spPr>
          <a:xfrm flipH="1">
            <a:off x="3732067" y="2151217"/>
            <a:ext cx="569615" cy="897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D818775-58C5-BA4A-B7C2-997674936614}"/>
              </a:ext>
            </a:extLst>
          </p:cNvPr>
          <p:cNvCxnSpPr>
            <a:cxnSpLocks/>
            <a:stCxn id="16" idx="2"/>
          </p:cNvCxnSpPr>
          <p:nvPr/>
        </p:nvCxnSpPr>
        <p:spPr>
          <a:xfrm flipH="1">
            <a:off x="5475329" y="1968413"/>
            <a:ext cx="2547243" cy="825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71994"/>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sz="1600" dirty="0" smtClean="0">
            <a:solidFill>
              <a:schemeClr val="bg2">
                <a:lumMod val="5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8099</TotalTime>
  <Words>619</Words>
  <Application>Microsoft Macintosh PowerPoint</Application>
  <PresentationFormat>Widescreen</PresentationFormat>
  <Paragraphs>48</Paragraphs>
  <Slides>12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Poppins Light</vt:lpstr>
      <vt:lpstr>Tema di Office</vt:lpstr>
      <vt:lpstr>Update</vt:lpstr>
      <vt:lpstr>Matrix Profile Paper: Recap</vt:lpstr>
      <vt:lpstr>Matrix Profile Paper: Objective</vt:lpstr>
      <vt:lpstr>Matrix Profile Paper: Methodology</vt:lpstr>
      <vt:lpstr>Matrix Profile Paper: Unsupervised parameters definition</vt:lpstr>
      <vt:lpstr>Matrix Profile Paper: CMP calculation context 5</vt:lpstr>
      <vt:lpstr>Matrix Profile Paper: Anomaly detection cluster 2 context 5</vt:lpstr>
      <vt:lpstr>Matrix Profile Paper: Detection results</vt:lpstr>
      <vt:lpstr>Matrix Profile Paper: Diagnosis results</vt:lpstr>
      <vt:lpstr>Online implementation of ADD through cloud services</vt:lpstr>
      <vt:lpstr>FDD Berkeley</vt:lpstr>
      <vt:lpstr>Future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Marco Piscitelli</dc:creator>
  <cp:lastModifiedBy>CHIOSA  ROBERTO</cp:lastModifiedBy>
  <cp:revision>163</cp:revision>
  <cp:lastPrinted>2021-02-17T14:40:50Z</cp:lastPrinted>
  <dcterms:created xsi:type="dcterms:W3CDTF">2020-06-30T15:46:20Z</dcterms:created>
  <dcterms:modified xsi:type="dcterms:W3CDTF">2022-02-09T17:56:36Z</dcterms:modified>
</cp:coreProperties>
</file>